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3.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4.xml" ContentType="application/vnd.openxmlformats-officedocument.theme+xml"/>
  <Override PartName="/ppt/tags/tag6.xml" ContentType="application/vnd.openxmlformats-officedocument.presentationml.tags+xml"/>
  <Override PartName="/ppt/tags/tag7.xml" ContentType="application/vnd.openxmlformats-officedocument.presentationml.tags+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5.xml" ContentType="application/vnd.openxmlformats-officedocument.theme+xml"/>
  <Override PartName="/ppt/tags/tag8.xml" ContentType="application/vnd.openxmlformats-officedocument.presentationml.tags+xml"/>
  <Override PartName="/ppt/tags/tag9.xml" ContentType="application/vnd.openxmlformats-officedocument.presentationml.tags+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6.xml" ContentType="application/vnd.openxmlformats-officedocument.theme+xml"/>
  <Override PartName="/ppt/tags/tag10.xml" ContentType="application/vnd.openxmlformats-officedocument.presentationml.tags+xml"/>
  <Override PartName="/ppt/tags/tag11.xml" ContentType="application/vnd.openxmlformats-officedocument.presentationml.tags+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theme/theme7.xml" ContentType="application/vnd.openxmlformats-officedocument.theme+xml"/>
  <Override PartName="/ppt/tags/tag12.xml" ContentType="application/vnd.openxmlformats-officedocument.presentationml.tags+xml"/>
  <Override PartName="/ppt/tags/tag13.xml" ContentType="application/vnd.openxmlformats-officedocument.presentationml.tags+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theme/theme8.xml" ContentType="application/vnd.openxmlformats-officedocument.theme+xml"/>
  <Override PartName="/ppt/tags/tag14.xml" ContentType="application/vnd.openxmlformats-officedocument.presentationml.tags+xml"/>
  <Override PartName="/ppt/tags/tag15.xml" ContentType="application/vnd.openxmlformats-officedocument.presentationml.tags+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4021" r:id="rId5"/>
    <p:sldMasterId id="2147484161" r:id="rId6"/>
    <p:sldMasterId id="2147484378" r:id="rId7"/>
    <p:sldMasterId id="2147483811" r:id="rId8"/>
    <p:sldMasterId id="2147484429" r:id="rId9"/>
    <p:sldMasterId id="2147484228" r:id="rId10"/>
    <p:sldMasterId id="2147484445" r:id="rId11"/>
    <p:sldMasterId id="2147484271" r:id="rId12"/>
  </p:sldMasterIdLst>
  <p:notesMasterIdLst>
    <p:notesMasterId r:id="rId19"/>
  </p:notesMasterIdLst>
  <p:handoutMasterIdLst>
    <p:handoutMasterId r:id="rId20"/>
  </p:handoutMasterIdLst>
  <p:sldIdLst>
    <p:sldId id="739" r:id="rId13"/>
    <p:sldId id="790" r:id="rId14"/>
    <p:sldId id="792" r:id="rId15"/>
    <p:sldId id="788" r:id="rId16"/>
    <p:sldId id="797" r:id="rId17"/>
    <p:sldId id="738" r:id="rId18"/>
  </p:sldIdLst>
  <p:sldSz cx="12192000" cy="6858000"/>
  <p:notesSz cx="7023100" cy="9309100"/>
  <p:custDataLst>
    <p:tags r:id="rId2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 userDrawn="1">
          <p15:clr>
            <a:srgbClr val="A4A3A4"/>
          </p15:clr>
        </p15:guide>
        <p15:guide id="9" pos="3840" userDrawn="1">
          <p15:clr>
            <a:srgbClr val="A4A3A4"/>
          </p15:clr>
        </p15:guide>
        <p15:guide id="10" pos="384" userDrawn="1">
          <p15:clr>
            <a:srgbClr val="A4A3A4"/>
          </p15:clr>
        </p15:guide>
        <p15:guide id="13" pos="192" userDrawn="1">
          <p15:clr>
            <a:srgbClr val="A4A3A4"/>
          </p15:clr>
        </p15:guide>
      </p15:sldGuideLst>
    </p:ext>
    <p:ext uri="{2D200454-40CA-4A62-9FC3-DE9A4176ACB9}">
      <p15:notesGuideLst xmlns:p15="http://schemas.microsoft.com/office/powerpoint/2012/main">
        <p15:guide id="1" orient="horz" pos="2933" userDrawn="1">
          <p15:clr>
            <a:srgbClr val="A4A3A4"/>
          </p15:clr>
        </p15:guide>
        <p15:guide id="2" pos="2213"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chneiderman, Donna" initials="SD" lastIdx="9" clrIdx="0">
    <p:extLst>
      <p:ext uri="{19B8F6BF-5375-455C-9EA6-DF929625EA0E}">
        <p15:presenceInfo xmlns:p15="http://schemas.microsoft.com/office/powerpoint/2012/main" userId="S-1-5-21-3968842235-3059295030-978783784-35738220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hidden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8F8F"/>
    <a:srgbClr val="550D5C"/>
    <a:srgbClr val="000000"/>
    <a:srgbClr val="C4C5C5"/>
    <a:srgbClr val="006888"/>
    <a:srgbClr val="F37321"/>
    <a:srgbClr val="313A45"/>
    <a:srgbClr val="F47321"/>
    <a:srgbClr val="F2A13A"/>
    <a:srgbClr val="B9A28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F5A5E60-CA97-4F3B-BB0D-66AAB3D7DEF0}" v="1" dt="2024-11-18T14:43:31.22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p:cViewPr varScale="1">
        <p:scale>
          <a:sx n="168" d="100"/>
          <a:sy n="168" d="100"/>
        </p:scale>
        <p:origin x="3270" y="144"/>
      </p:cViewPr>
      <p:guideLst>
        <p:guide orient="horz" pos="288"/>
        <p:guide pos="3840"/>
        <p:guide pos="384"/>
        <p:guide pos="192"/>
      </p:guideLst>
    </p:cSldViewPr>
  </p:slideViewPr>
  <p:notesTextViewPr>
    <p:cViewPr>
      <p:scale>
        <a:sx n="1" d="1"/>
        <a:sy n="1" d="1"/>
      </p:scale>
      <p:origin x="0" y="0"/>
    </p:cViewPr>
  </p:notesTextViewPr>
  <p:notesViewPr>
    <p:cSldViewPr snapToGrid="0">
      <p:cViewPr>
        <p:scale>
          <a:sx n="1" d="2"/>
          <a:sy n="1" d="2"/>
        </p:scale>
        <p:origin x="0" y="0"/>
      </p:cViewPr>
      <p:guideLst>
        <p:guide orient="horz" pos="2933"/>
        <p:guide pos="221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4.xml"/><Relationship Id="rId13" Type="http://schemas.openxmlformats.org/officeDocument/2006/relationships/slide" Target="slides/slide1.xml"/><Relationship Id="rId18" Type="http://schemas.openxmlformats.org/officeDocument/2006/relationships/slide" Target="slides/slide6.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tags" Target="tags/tag1.xml"/><Relationship Id="rId7" Type="http://schemas.openxmlformats.org/officeDocument/2006/relationships/slideMaster" Target="slideMasters/slideMaster3.xml"/><Relationship Id="rId12" Type="http://schemas.openxmlformats.org/officeDocument/2006/relationships/slideMaster" Target="slideMasters/slideMaster8.xml"/><Relationship Id="rId17" Type="http://schemas.openxmlformats.org/officeDocument/2006/relationships/slide" Target="slides/slide5.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4.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Master" Target="slideMasters/slideMaster7.xml"/><Relationship Id="rId24"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3.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Master" Target="slideMasters/slideMaster6.xml"/><Relationship Id="rId19"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Master" Target="slideMasters/slideMaster5.xml"/><Relationship Id="rId14" Type="http://schemas.openxmlformats.org/officeDocument/2006/relationships/slide" Target="slides/slide2.xml"/><Relationship Id="rId22" Type="http://schemas.openxmlformats.org/officeDocument/2006/relationships/commentAuthors" Target="commentAuthors.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whorn, Jack" userId="962662ce-4955-4858-901f-2e5cca54e476" providerId="ADAL" clId="{40FC11D9-2331-4ACA-B1FE-C1B217A62A24}"/>
    <pc:docChg chg="custSel modSld">
      <pc:chgData name="Lawhorn, Jack" userId="962662ce-4955-4858-901f-2e5cca54e476" providerId="ADAL" clId="{40FC11D9-2331-4ACA-B1FE-C1B217A62A24}" dt="2024-04-15T17:45:56.955" v="7" actId="478"/>
      <pc:docMkLst>
        <pc:docMk/>
      </pc:docMkLst>
      <pc:sldChg chg="addSp delSp modSp mod">
        <pc:chgData name="Lawhorn, Jack" userId="962662ce-4955-4858-901f-2e5cca54e476" providerId="ADAL" clId="{40FC11D9-2331-4ACA-B1FE-C1B217A62A24}" dt="2024-04-15T17:45:56.955" v="7" actId="478"/>
        <pc:sldMkLst>
          <pc:docMk/>
          <pc:sldMk cId="1128220634" sldId="792"/>
        </pc:sldMkLst>
        <pc:graphicFrameChg chg="add mod">
          <ac:chgData name="Lawhorn, Jack" userId="962662ce-4955-4858-901f-2e5cca54e476" providerId="ADAL" clId="{40FC11D9-2331-4ACA-B1FE-C1B217A62A24}" dt="2024-04-15T17:34:43.109" v="0"/>
          <ac:graphicFrameMkLst>
            <pc:docMk/>
            <pc:sldMk cId="1128220634" sldId="792"/>
            <ac:graphicFrameMk id="3" creationId="{8EC7F319-B0C5-A892-2E9E-6FDFF842B3C5}"/>
          </ac:graphicFrameMkLst>
        </pc:graphicFrameChg>
        <pc:graphicFrameChg chg="add mod">
          <ac:chgData name="Lawhorn, Jack" userId="962662ce-4955-4858-901f-2e5cca54e476" providerId="ADAL" clId="{40FC11D9-2331-4ACA-B1FE-C1B217A62A24}" dt="2024-04-15T17:34:50.262" v="3"/>
          <ac:graphicFrameMkLst>
            <pc:docMk/>
            <pc:sldMk cId="1128220634" sldId="792"/>
            <ac:graphicFrameMk id="12" creationId="{8861EE58-8647-DB6C-F4BD-182E9D64A1C2}"/>
          </ac:graphicFrameMkLst>
        </pc:graphicFrameChg>
        <pc:picChg chg="add del mod">
          <ac:chgData name="Lawhorn, Jack" userId="962662ce-4955-4858-901f-2e5cca54e476" providerId="ADAL" clId="{40FC11D9-2331-4ACA-B1FE-C1B217A62A24}" dt="2024-04-15T17:45:55.924" v="6" actId="478"/>
          <ac:picMkLst>
            <pc:docMk/>
            <pc:sldMk cId="1128220634" sldId="792"/>
            <ac:picMk id="11" creationId="{9AC77A15-4540-296C-E6C0-BCBD31E1622C}"/>
          </ac:picMkLst>
        </pc:picChg>
        <pc:picChg chg="add del mod">
          <ac:chgData name="Lawhorn, Jack" userId="962662ce-4955-4858-901f-2e5cca54e476" providerId="ADAL" clId="{40FC11D9-2331-4ACA-B1FE-C1B217A62A24}" dt="2024-04-15T17:45:56.955" v="7" actId="478"/>
          <ac:picMkLst>
            <pc:docMk/>
            <pc:sldMk cId="1128220634" sldId="792"/>
            <ac:picMk id="13" creationId="{42F5CF70-0D67-0C65-671B-071F4317FBFC}"/>
          </ac:picMkLst>
        </pc:picChg>
      </pc:sldChg>
    </pc:docChg>
  </pc:docChgLst>
  <pc:docChgLst>
    <pc:chgData name="Lawhorn, Jack" userId="962662ce-4955-4858-901f-2e5cca54e476" providerId="ADAL" clId="{9BFAE54B-CD7A-4383-8A0E-EF4E97B71144}"/>
    <pc:docChg chg="undo redo custSel addSld delSld modSld">
      <pc:chgData name="Lawhorn, Jack" userId="962662ce-4955-4858-901f-2e5cca54e476" providerId="ADAL" clId="{9BFAE54B-CD7A-4383-8A0E-EF4E97B71144}" dt="2023-11-06T20:59:27.933" v="28"/>
      <pc:docMkLst>
        <pc:docMk/>
      </pc:docMkLst>
      <pc:sldChg chg="del">
        <pc:chgData name="Lawhorn, Jack" userId="962662ce-4955-4858-901f-2e5cca54e476" providerId="ADAL" clId="{9BFAE54B-CD7A-4383-8A0E-EF4E97B71144}" dt="2023-11-06T20:59:24.712" v="25" actId="47"/>
        <pc:sldMkLst>
          <pc:docMk/>
          <pc:sldMk cId="481073561" sldId="257"/>
        </pc:sldMkLst>
      </pc:sldChg>
      <pc:sldChg chg="del">
        <pc:chgData name="Lawhorn, Jack" userId="962662ce-4955-4858-901f-2e5cca54e476" providerId="ADAL" clId="{9BFAE54B-CD7A-4383-8A0E-EF4E97B71144}" dt="2023-11-06T20:59:24.712" v="25" actId="47"/>
        <pc:sldMkLst>
          <pc:docMk/>
          <pc:sldMk cId="3135700487" sldId="259"/>
        </pc:sldMkLst>
      </pc:sldChg>
      <pc:sldChg chg="del">
        <pc:chgData name="Lawhorn, Jack" userId="962662ce-4955-4858-901f-2e5cca54e476" providerId="ADAL" clId="{9BFAE54B-CD7A-4383-8A0E-EF4E97B71144}" dt="2023-11-06T20:59:24.712" v="25" actId="47"/>
        <pc:sldMkLst>
          <pc:docMk/>
          <pc:sldMk cId="3887190744" sldId="260"/>
        </pc:sldMkLst>
      </pc:sldChg>
      <pc:sldChg chg="modSp del mod">
        <pc:chgData name="Lawhorn, Jack" userId="962662ce-4955-4858-901f-2e5cca54e476" providerId="ADAL" clId="{9BFAE54B-CD7A-4383-8A0E-EF4E97B71144}" dt="2023-11-06T20:59:09.807" v="24" actId="47"/>
        <pc:sldMkLst>
          <pc:docMk/>
          <pc:sldMk cId="935667619" sldId="737"/>
        </pc:sldMkLst>
        <pc:spChg chg="mod">
          <ac:chgData name="Lawhorn, Jack" userId="962662ce-4955-4858-901f-2e5cca54e476" providerId="ADAL" clId="{9BFAE54B-CD7A-4383-8A0E-EF4E97B71144}" dt="2023-11-06T20:58:11.196" v="8" actId="20577"/>
          <ac:spMkLst>
            <pc:docMk/>
            <pc:sldMk cId="935667619" sldId="737"/>
            <ac:spMk id="3" creationId="{FAA2386C-B827-5644-4F44-5FE96B134A86}"/>
          </ac:spMkLst>
        </pc:spChg>
      </pc:sldChg>
      <pc:sldChg chg="add del setBg">
        <pc:chgData name="Lawhorn, Jack" userId="962662ce-4955-4858-901f-2e5cca54e476" providerId="ADAL" clId="{9BFAE54B-CD7A-4383-8A0E-EF4E97B71144}" dt="2023-11-06T20:58:36.367" v="10"/>
        <pc:sldMkLst>
          <pc:docMk/>
          <pc:sldMk cId="1596419061" sldId="739"/>
        </pc:sldMkLst>
      </pc:sldChg>
      <pc:sldChg chg="modSp add mod">
        <pc:chgData name="Lawhorn, Jack" userId="962662ce-4955-4858-901f-2e5cca54e476" providerId="ADAL" clId="{9BFAE54B-CD7A-4383-8A0E-EF4E97B71144}" dt="2023-11-06T20:59:06.339" v="23" actId="20577"/>
        <pc:sldMkLst>
          <pc:docMk/>
          <pc:sldMk cId="4015813378" sldId="739"/>
        </pc:sldMkLst>
        <pc:spChg chg="mod">
          <ac:chgData name="Lawhorn, Jack" userId="962662ce-4955-4858-901f-2e5cca54e476" providerId="ADAL" clId="{9BFAE54B-CD7A-4383-8A0E-EF4E97B71144}" dt="2023-11-06T20:59:06.339" v="23" actId="20577"/>
          <ac:spMkLst>
            <pc:docMk/>
            <pc:sldMk cId="4015813378" sldId="739"/>
            <ac:spMk id="2" creationId="{493913A6-340C-53A3-C96C-A1579557A9A0}"/>
          </ac:spMkLst>
        </pc:spChg>
        <pc:spChg chg="mod">
          <ac:chgData name="Lawhorn, Jack" userId="962662ce-4955-4858-901f-2e5cca54e476" providerId="ADAL" clId="{9BFAE54B-CD7A-4383-8A0E-EF4E97B71144}" dt="2023-11-06T20:58:46.120" v="13"/>
          <ac:spMkLst>
            <pc:docMk/>
            <pc:sldMk cId="4015813378" sldId="739"/>
            <ac:spMk id="6" creationId="{EE812C11-465C-7AF9-2865-F89A1A15AFA4}"/>
          </ac:spMkLst>
        </pc:spChg>
        <pc:spChg chg="mod">
          <ac:chgData name="Lawhorn, Jack" userId="962662ce-4955-4858-901f-2e5cca54e476" providerId="ADAL" clId="{9BFAE54B-CD7A-4383-8A0E-EF4E97B71144}" dt="2023-11-06T20:58:41.465" v="12"/>
          <ac:spMkLst>
            <pc:docMk/>
            <pc:sldMk cId="4015813378" sldId="739"/>
            <ac:spMk id="7" creationId="{48AD3255-D079-126C-6CE4-8534C90BEB1F}"/>
          </ac:spMkLst>
        </pc:spChg>
      </pc:sldChg>
      <pc:sldChg chg="add del">
        <pc:chgData name="Lawhorn, Jack" userId="962662ce-4955-4858-901f-2e5cca54e476" providerId="ADAL" clId="{9BFAE54B-CD7A-4383-8A0E-EF4E97B71144}" dt="2023-11-06T20:59:27.933" v="28"/>
        <pc:sldMkLst>
          <pc:docMk/>
          <pc:sldMk cId="2170464268" sldId="788"/>
        </pc:sldMkLst>
      </pc:sldChg>
      <pc:sldChg chg="add del">
        <pc:chgData name="Lawhorn, Jack" userId="962662ce-4955-4858-901f-2e5cca54e476" providerId="ADAL" clId="{9BFAE54B-CD7A-4383-8A0E-EF4E97B71144}" dt="2023-11-06T20:59:27.933" v="28"/>
        <pc:sldMkLst>
          <pc:docMk/>
          <pc:sldMk cId="199622493" sldId="790"/>
        </pc:sldMkLst>
      </pc:sldChg>
      <pc:sldChg chg="add del">
        <pc:chgData name="Lawhorn, Jack" userId="962662ce-4955-4858-901f-2e5cca54e476" providerId="ADAL" clId="{9BFAE54B-CD7A-4383-8A0E-EF4E97B71144}" dt="2023-11-06T20:59:27.933" v="28"/>
        <pc:sldMkLst>
          <pc:docMk/>
          <pc:sldMk cId="1128220634" sldId="792"/>
        </pc:sldMkLst>
      </pc:sldChg>
    </pc:docChg>
  </pc:docChgLst>
  <pc:docChgLst>
    <pc:chgData name="Lawhorn, Jack" userId="962662ce-4955-4858-901f-2e5cca54e476" providerId="ADAL" clId="{7F5A5E60-CA97-4F3B-BB0D-66AAB3D7DEF0}"/>
    <pc:docChg chg="addSld modSld">
      <pc:chgData name="Lawhorn, Jack" userId="962662ce-4955-4858-901f-2e5cca54e476" providerId="ADAL" clId="{7F5A5E60-CA97-4F3B-BB0D-66AAB3D7DEF0}" dt="2024-11-18T14:43:31.226" v="0"/>
      <pc:docMkLst>
        <pc:docMk/>
      </pc:docMkLst>
      <pc:sldChg chg="add">
        <pc:chgData name="Lawhorn, Jack" userId="962662ce-4955-4858-901f-2e5cca54e476" providerId="ADAL" clId="{7F5A5E60-CA97-4F3B-BB0D-66AAB3D7DEF0}" dt="2024-11-18T14:43:31.226" v="0"/>
        <pc:sldMkLst>
          <pc:docMk/>
          <pc:sldMk cId="3933023660" sldId="797"/>
        </pc:sldMkLst>
      </pc:sldChg>
    </pc:docChg>
  </pc:docChgLst>
  <pc:docChgLst>
    <pc:chgData name="Lawhorn, Jack" userId="962662ce-4955-4858-901f-2e5cca54e476" providerId="ADAL" clId="{7C0A9AE9-7FCA-45D8-89E2-597F4FC2FEC6}"/>
    <pc:docChg chg="undo custSel addSld delSld modSld delSection modSection">
      <pc:chgData name="Lawhorn, Jack" userId="962662ce-4955-4858-901f-2e5cca54e476" providerId="ADAL" clId="{7C0A9AE9-7FCA-45D8-89E2-597F4FC2FEC6}" dt="2023-11-02T16:10:10.910" v="121" actId="680"/>
      <pc:docMkLst>
        <pc:docMk/>
      </pc:docMkLst>
      <pc:sldChg chg="add">
        <pc:chgData name="Lawhorn, Jack" userId="962662ce-4955-4858-901f-2e5cca54e476" providerId="ADAL" clId="{7C0A9AE9-7FCA-45D8-89E2-597F4FC2FEC6}" dt="2023-11-02T16:09:38.627" v="119"/>
        <pc:sldMkLst>
          <pc:docMk/>
          <pc:sldMk cId="481073561" sldId="257"/>
        </pc:sldMkLst>
      </pc:sldChg>
      <pc:sldChg chg="add">
        <pc:chgData name="Lawhorn, Jack" userId="962662ce-4955-4858-901f-2e5cca54e476" providerId="ADAL" clId="{7C0A9AE9-7FCA-45D8-89E2-597F4FC2FEC6}" dt="2023-11-02T16:09:38.627" v="119"/>
        <pc:sldMkLst>
          <pc:docMk/>
          <pc:sldMk cId="3135700487" sldId="259"/>
        </pc:sldMkLst>
      </pc:sldChg>
      <pc:sldChg chg="add">
        <pc:chgData name="Lawhorn, Jack" userId="962662ce-4955-4858-901f-2e5cca54e476" providerId="ADAL" clId="{7C0A9AE9-7FCA-45D8-89E2-597F4FC2FEC6}" dt="2023-11-02T16:09:38.627" v="119"/>
        <pc:sldMkLst>
          <pc:docMk/>
          <pc:sldMk cId="3887190744" sldId="260"/>
        </pc:sldMkLst>
      </pc:sldChg>
      <pc:sldChg chg="del">
        <pc:chgData name="Lawhorn, Jack" userId="962662ce-4955-4858-901f-2e5cca54e476" providerId="ADAL" clId="{7C0A9AE9-7FCA-45D8-89E2-597F4FC2FEC6}" dt="2023-11-02T16:09:17.737" v="116" actId="47"/>
        <pc:sldMkLst>
          <pc:docMk/>
          <pc:sldMk cId="238185758" sldId="261"/>
        </pc:sldMkLst>
      </pc:sldChg>
      <pc:sldChg chg="del">
        <pc:chgData name="Lawhorn, Jack" userId="962662ce-4955-4858-901f-2e5cca54e476" providerId="ADAL" clId="{7C0A9AE9-7FCA-45D8-89E2-597F4FC2FEC6}" dt="2023-11-02T16:09:17.737" v="116" actId="47"/>
        <pc:sldMkLst>
          <pc:docMk/>
          <pc:sldMk cId="1713126857" sldId="262"/>
        </pc:sldMkLst>
      </pc:sldChg>
      <pc:sldChg chg="del">
        <pc:chgData name="Lawhorn, Jack" userId="962662ce-4955-4858-901f-2e5cca54e476" providerId="ADAL" clId="{7C0A9AE9-7FCA-45D8-89E2-597F4FC2FEC6}" dt="2023-11-02T16:09:17.737" v="116" actId="47"/>
        <pc:sldMkLst>
          <pc:docMk/>
          <pc:sldMk cId="225966974" sldId="263"/>
        </pc:sldMkLst>
      </pc:sldChg>
      <pc:sldChg chg="modSp mod">
        <pc:chgData name="Lawhorn, Jack" userId="962662ce-4955-4858-901f-2e5cca54e476" providerId="ADAL" clId="{7C0A9AE9-7FCA-45D8-89E2-597F4FC2FEC6}" dt="2023-11-02T16:09:09.183" v="115" actId="20577"/>
        <pc:sldMkLst>
          <pc:docMk/>
          <pc:sldMk cId="935667619" sldId="737"/>
        </pc:sldMkLst>
        <pc:spChg chg="mod">
          <ac:chgData name="Lawhorn, Jack" userId="962662ce-4955-4858-901f-2e5cca54e476" providerId="ADAL" clId="{7C0A9AE9-7FCA-45D8-89E2-597F4FC2FEC6}" dt="2023-11-02T16:09:09.183" v="115" actId="20577"/>
          <ac:spMkLst>
            <pc:docMk/>
            <pc:sldMk cId="935667619" sldId="737"/>
            <ac:spMk id="2" creationId="{493913A6-340C-53A3-C96C-A1579557A9A0}"/>
          </ac:spMkLst>
        </pc:spChg>
        <pc:spChg chg="mod">
          <ac:chgData name="Lawhorn, Jack" userId="962662ce-4955-4858-901f-2e5cca54e476" providerId="ADAL" clId="{7C0A9AE9-7FCA-45D8-89E2-597F4FC2FEC6}" dt="2023-11-02T16:08:50.077" v="92" actId="20577"/>
          <ac:spMkLst>
            <pc:docMk/>
            <pc:sldMk cId="935667619" sldId="737"/>
            <ac:spMk id="3" creationId="{FAA2386C-B827-5644-4F44-5FE96B134A86}"/>
          </ac:spMkLst>
        </pc:spChg>
        <pc:spChg chg="mod">
          <ac:chgData name="Lawhorn, Jack" userId="962662ce-4955-4858-901f-2e5cca54e476" providerId="ADAL" clId="{7C0A9AE9-7FCA-45D8-89E2-597F4FC2FEC6}" dt="2023-11-02T16:08:26.651" v="59" actId="20577"/>
          <ac:spMkLst>
            <pc:docMk/>
            <pc:sldMk cId="935667619" sldId="737"/>
            <ac:spMk id="4" creationId="{BAA7D203-5192-6AD4-F1A0-4D807895EE9F}"/>
          </ac:spMkLst>
        </pc:spChg>
      </pc:sldChg>
      <pc:sldChg chg="new del">
        <pc:chgData name="Lawhorn, Jack" userId="962662ce-4955-4858-901f-2e5cca54e476" providerId="ADAL" clId="{7C0A9AE9-7FCA-45D8-89E2-597F4FC2FEC6}" dt="2023-11-02T16:09:39.816" v="120" actId="47"/>
        <pc:sldMkLst>
          <pc:docMk/>
          <pc:sldMk cId="416498830" sldId="738"/>
        </pc:sldMkLst>
      </pc:sldChg>
      <pc:sldChg chg="new">
        <pc:chgData name="Lawhorn, Jack" userId="962662ce-4955-4858-901f-2e5cca54e476" providerId="ADAL" clId="{7C0A9AE9-7FCA-45D8-89E2-597F4FC2FEC6}" dt="2023-11-02T16:10:10.910" v="121" actId="680"/>
        <pc:sldMkLst>
          <pc:docMk/>
          <pc:sldMk cId="1582059508" sldId="738"/>
        </pc:sldMkLst>
      </pc:sldChg>
      <pc:sldChg chg="del">
        <pc:chgData name="Lawhorn, Jack" userId="962662ce-4955-4858-901f-2e5cca54e476" providerId="ADAL" clId="{7C0A9AE9-7FCA-45D8-89E2-597F4FC2FEC6}" dt="2023-11-02T16:09:17.737" v="116" actId="47"/>
        <pc:sldMkLst>
          <pc:docMk/>
          <pc:sldMk cId="169594688" sldId="758"/>
        </pc:sldMkLst>
      </pc:sldChg>
      <pc:sldChg chg="del">
        <pc:chgData name="Lawhorn, Jack" userId="962662ce-4955-4858-901f-2e5cca54e476" providerId="ADAL" clId="{7C0A9AE9-7FCA-45D8-89E2-597F4FC2FEC6}" dt="2023-11-02T16:09:17.737" v="116" actId="47"/>
        <pc:sldMkLst>
          <pc:docMk/>
          <pc:sldMk cId="3564743129" sldId="759"/>
        </pc:sldMkLst>
      </pc:sldChg>
      <pc:sldChg chg="del">
        <pc:chgData name="Lawhorn, Jack" userId="962662ce-4955-4858-901f-2e5cca54e476" providerId="ADAL" clId="{7C0A9AE9-7FCA-45D8-89E2-597F4FC2FEC6}" dt="2023-11-02T16:09:17.737" v="116" actId="47"/>
        <pc:sldMkLst>
          <pc:docMk/>
          <pc:sldMk cId="363701697" sldId="760"/>
        </pc:sldMkLst>
      </pc:sldChg>
      <pc:sldChg chg="del">
        <pc:chgData name="Lawhorn, Jack" userId="962662ce-4955-4858-901f-2e5cca54e476" providerId="ADAL" clId="{7C0A9AE9-7FCA-45D8-89E2-597F4FC2FEC6}" dt="2023-11-02T16:09:17.737" v="116" actId="47"/>
        <pc:sldMkLst>
          <pc:docMk/>
          <pc:sldMk cId="122688887" sldId="761"/>
        </pc:sldMkLst>
      </pc:sldChg>
      <pc:sldChg chg="del">
        <pc:chgData name="Lawhorn, Jack" userId="962662ce-4955-4858-901f-2e5cca54e476" providerId="ADAL" clId="{7C0A9AE9-7FCA-45D8-89E2-597F4FC2FEC6}" dt="2023-11-02T16:09:17.737" v="116" actId="47"/>
        <pc:sldMkLst>
          <pc:docMk/>
          <pc:sldMk cId="2825332678" sldId="763"/>
        </pc:sldMkLst>
      </pc:sldChg>
      <pc:sldChg chg="del">
        <pc:chgData name="Lawhorn, Jack" userId="962662ce-4955-4858-901f-2e5cca54e476" providerId="ADAL" clId="{7C0A9AE9-7FCA-45D8-89E2-597F4FC2FEC6}" dt="2023-11-02T16:09:17.737" v="116" actId="47"/>
        <pc:sldMkLst>
          <pc:docMk/>
          <pc:sldMk cId="1659015712" sldId="764"/>
        </pc:sldMkLst>
      </pc:sldChg>
      <pc:sldChg chg="del">
        <pc:chgData name="Lawhorn, Jack" userId="962662ce-4955-4858-901f-2e5cca54e476" providerId="ADAL" clId="{7C0A9AE9-7FCA-45D8-89E2-597F4FC2FEC6}" dt="2023-11-02T16:09:17.737" v="116" actId="47"/>
        <pc:sldMkLst>
          <pc:docMk/>
          <pc:sldMk cId="1274104744" sldId="765"/>
        </pc:sldMkLst>
      </pc:sldChg>
      <pc:sldChg chg="del">
        <pc:chgData name="Lawhorn, Jack" userId="962662ce-4955-4858-901f-2e5cca54e476" providerId="ADAL" clId="{7C0A9AE9-7FCA-45D8-89E2-597F4FC2FEC6}" dt="2023-11-02T16:09:17.737" v="116" actId="47"/>
        <pc:sldMkLst>
          <pc:docMk/>
          <pc:sldMk cId="4031034167" sldId="770"/>
        </pc:sldMkLst>
      </pc:sldChg>
      <pc:sldChg chg="del">
        <pc:chgData name="Lawhorn, Jack" userId="962662ce-4955-4858-901f-2e5cca54e476" providerId="ADAL" clId="{7C0A9AE9-7FCA-45D8-89E2-597F4FC2FEC6}" dt="2023-11-02T16:09:17.737" v="116" actId="47"/>
        <pc:sldMkLst>
          <pc:docMk/>
          <pc:sldMk cId="124659223" sldId="775"/>
        </pc:sldMkLst>
      </pc:sldChg>
      <pc:sldChg chg="del">
        <pc:chgData name="Lawhorn, Jack" userId="962662ce-4955-4858-901f-2e5cca54e476" providerId="ADAL" clId="{7C0A9AE9-7FCA-45D8-89E2-597F4FC2FEC6}" dt="2023-11-02T16:09:17.737" v="116" actId="47"/>
        <pc:sldMkLst>
          <pc:docMk/>
          <pc:sldMk cId="1614752574" sldId="777"/>
        </pc:sldMkLst>
      </pc:sldChg>
      <pc:sldChg chg="del">
        <pc:chgData name="Lawhorn, Jack" userId="962662ce-4955-4858-901f-2e5cca54e476" providerId="ADAL" clId="{7C0A9AE9-7FCA-45D8-89E2-597F4FC2FEC6}" dt="2023-11-02T16:09:17.737" v="116" actId="47"/>
        <pc:sldMkLst>
          <pc:docMk/>
          <pc:sldMk cId="2170464268" sldId="788"/>
        </pc:sldMkLst>
      </pc:sldChg>
      <pc:sldChg chg="del">
        <pc:chgData name="Lawhorn, Jack" userId="962662ce-4955-4858-901f-2e5cca54e476" providerId="ADAL" clId="{7C0A9AE9-7FCA-45D8-89E2-597F4FC2FEC6}" dt="2023-11-02T16:09:17.737" v="116" actId="47"/>
        <pc:sldMkLst>
          <pc:docMk/>
          <pc:sldMk cId="199622493" sldId="790"/>
        </pc:sldMkLst>
      </pc:sldChg>
      <pc:sldChg chg="del">
        <pc:chgData name="Lawhorn, Jack" userId="962662ce-4955-4858-901f-2e5cca54e476" providerId="ADAL" clId="{7C0A9AE9-7FCA-45D8-89E2-597F4FC2FEC6}" dt="2023-11-02T16:09:17.737" v="116" actId="47"/>
        <pc:sldMkLst>
          <pc:docMk/>
          <pc:sldMk cId="1128220634" sldId="792"/>
        </pc:sldMkLst>
      </pc:sldChg>
      <pc:sldChg chg="del">
        <pc:chgData name="Lawhorn, Jack" userId="962662ce-4955-4858-901f-2e5cca54e476" providerId="ADAL" clId="{7C0A9AE9-7FCA-45D8-89E2-597F4FC2FEC6}" dt="2023-11-02T16:09:17.737" v="116" actId="47"/>
        <pc:sldMkLst>
          <pc:docMk/>
          <pc:sldMk cId="3048097933" sldId="793"/>
        </pc:sldMkLst>
      </pc:sldChg>
      <pc:sldChg chg="del">
        <pc:chgData name="Lawhorn, Jack" userId="962662ce-4955-4858-901f-2e5cca54e476" providerId="ADAL" clId="{7C0A9AE9-7FCA-45D8-89E2-597F4FC2FEC6}" dt="2023-11-02T16:09:17.737" v="116" actId="47"/>
        <pc:sldMkLst>
          <pc:docMk/>
          <pc:sldMk cId="3566970909" sldId="794"/>
        </pc:sldMkLst>
      </pc:sldChg>
      <pc:sldChg chg="del">
        <pc:chgData name="Lawhorn, Jack" userId="962662ce-4955-4858-901f-2e5cca54e476" providerId="ADAL" clId="{7C0A9AE9-7FCA-45D8-89E2-597F4FC2FEC6}" dt="2023-11-02T16:09:17.737" v="116" actId="47"/>
        <pc:sldMkLst>
          <pc:docMk/>
          <pc:sldMk cId="562445141" sldId="795"/>
        </pc:sldMkLst>
      </pc:sldChg>
      <pc:sldChg chg="del">
        <pc:chgData name="Lawhorn, Jack" userId="962662ce-4955-4858-901f-2e5cca54e476" providerId="ADAL" clId="{7C0A9AE9-7FCA-45D8-89E2-597F4FC2FEC6}" dt="2023-11-02T16:09:17.737" v="116" actId="47"/>
        <pc:sldMkLst>
          <pc:docMk/>
          <pc:sldMk cId="2480297427" sldId="796"/>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TextBox 5"/>
          <p:cNvSpPr txBox="1"/>
          <p:nvPr/>
        </p:nvSpPr>
        <p:spPr>
          <a:xfrm>
            <a:off x="6574819" y="9028723"/>
            <a:ext cx="418396" cy="250666"/>
          </a:xfrm>
          <a:prstGeom prst="rect">
            <a:avLst/>
          </a:prstGeom>
        </p:spPr>
        <p:txBody>
          <a:bodyPr vert="horz" lIns="92894" tIns="46447" rIns="92894" bIns="46447" rtlCol="0" anchor="b"/>
          <a:lstStyle>
            <a:defPPr>
              <a:defRPr lang="en-US"/>
            </a:defPPr>
            <a:lvl1pPr algn="r">
              <a:defRPr sz="1000"/>
            </a:lvl1pPr>
          </a:lstStyle>
          <a:p>
            <a:pPr lvl="0"/>
            <a:fld id="{01B4DA0A-A9CF-48DD-B2B0-FEB75B755A34}" type="slidenum">
              <a:rPr lang="en-US" smtClean="0">
                <a:latin typeface="Avenir Next LT Pro" panose="020B0504020202020204" pitchFamily="34" charset="0"/>
              </a:rPr>
              <a:pPr lvl="0"/>
              <a:t>‹#›</a:t>
            </a:fld>
            <a:endParaRPr lang="en-US">
              <a:latin typeface="Avenir Next LT Pro" panose="020B0504020202020204" pitchFamily="34" charset="0"/>
            </a:endParaRPr>
          </a:p>
        </p:txBody>
      </p:sp>
    </p:spTree>
    <p:extLst>
      <p:ext uri="{BB962C8B-B14F-4D97-AF65-F5344CB8AC3E}">
        <p14:creationId xmlns:p14="http://schemas.microsoft.com/office/powerpoint/2010/main" val="21451291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841375" y="427038"/>
            <a:ext cx="5340350" cy="3003550"/>
          </a:xfrm>
          <a:prstGeom prst="rect">
            <a:avLst/>
          </a:prstGeom>
          <a:noFill/>
          <a:ln w="12700">
            <a:solidFill>
              <a:prstClr val="black"/>
            </a:solidFill>
          </a:ln>
        </p:spPr>
        <p:txBody>
          <a:bodyPr vert="horz" lIns="92894" tIns="46447" rIns="92894" bIns="46447" rtlCol="0" anchor="ctr"/>
          <a:lstStyle/>
          <a:p>
            <a:endParaRPr lang="en-US"/>
          </a:p>
        </p:txBody>
      </p:sp>
      <p:sp>
        <p:nvSpPr>
          <p:cNvPr id="5" name="Notes Placeholder 4"/>
          <p:cNvSpPr>
            <a:spLocks noGrp="1"/>
          </p:cNvSpPr>
          <p:nvPr>
            <p:ph type="body" sz="quarter" idx="3"/>
          </p:nvPr>
        </p:nvSpPr>
        <p:spPr>
          <a:xfrm>
            <a:off x="518016" y="3693931"/>
            <a:ext cx="5987069" cy="5238844"/>
          </a:xfrm>
          <a:prstGeom prst="rect">
            <a:avLst/>
          </a:prstGeom>
        </p:spPr>
        <p:txBody>
          <a:bodyPr vert="horz" lIns="92894" tIns="46447" rIns="92894" bIns="4644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extBox 7"/>
          <p:cNvSpPr txBox="1"/>
          <p:nvPr/>
        </p:nvSpPr>
        <p:spPr>
          <a:xfrm>
            <a:off x="6574819" y="9028723"/>
            <a:ext cx="418396" cy="250666"/>
          </a:xfrm>
          <a:prstGeom prst="rect">
            <a:avLst/>
          </a:prstGeom>
        </p:spPr>
        <p:txBody>
          <a:bodyPr vert="horz" lIns="92894" tIns="46447" rIns="92894" bIns="46447" rtlCol="0" anchor="b"/>
          <a:lstStyle>
            <a:defPPr>
              <a:defRPr lang="en-US"/>
            </a:defPPr>
            <a:lvl1pPr algn="r">
              <a:defRPr sz="1000"/>
            </a:lvl1pPr>
          </a:lstStyle>
          <a:p>
            <a:pPr lvl="0"/>
            <a:fld id="{01B4DA0A-A9CF-48DD-B2B0-FEB75B755A34}" type="slidenum">
              <a:rPr lang="en-US" smtClean="0">
                <a:latin typeface="Avenir Next LT Pro" panose="020B0504020202020204" pitchFamily="34" charset="0"/>
              </a:rPr>
              <a:pPr lvl="0"/>
              <a:t>‹#›</a:t>
            </a:fld>
            <a:endParaRPr lang="en-US">
              <a:latin typeface="Avenir Next LT Pro" panose="020B0504020202020204" pitchFamily="34" charset="0"/>
            </a:endParaRPr>
          </a:p>
        </p:txBody>
      </p:sp>
    </p:spTree>
    <p:extLst>
      <p:ext uri="{BB962C8B-B14F-4D97-AF65-F5344CB8AC3E}">
        <p14:creationId xmlns:p14="http://schemas.microsoft.com/office/powerpoint/2010/main" val="4109805565"/>
      </p:ext>
    </p:extLst>
  </p:cSld>
  <p:clrMap bg1="lt1" tx1="dk1" bg2="lt2" tx2="dk2" accent1="accent1" accent2="accent2" accent3="accent3" accent4="accent4" accent5="accent5" accent6="accent6" hlink="hlink" folHlink="folHlink"/>
  <p:notesStyle>
    <a:lvl1pPr marL="114300" indent="-114300" algn="l" defTabSz="914400" rtl="0" eaLnBrk="1" latinLnBrk="0" hangingPunct="1">
      <a:lnSpc>
        <a:spcPct val="95000"/>
      </a:lnSpc>
      <a:spcBef>
        <a:spcPts val="600"/>
      </a:spcBef>
      <a:buFont typeface="Arial" pitchFamily="34" charset="0"/>
      <a:buChar char="•"/>
      <a:defRPr sz="1200" kern="1200">
        <a:solidFill>
          <a:schemeClr val="tx1"/>
        </a:solidFill>
        <a:latin typeface="Avenir Next LT Pro" panose="020B0504020202020204" pitchFamily="34" charset="0"/>
        <a:ea typeface="+mn-ea"/>
        <a:cs typeface="+mn-cs"/>
      </a:defRPr>
    </a:lvl1pPr>
    <a:lvl2pPr marL="288925" indent="-123825" algn="l" defTabSz="914400" rtl="0" eaLnBrk="1" latinLnBrk="0" hangingPunct="1">
      <a:lnSpc>
        <a:spcPct val="95000"/>
      </a:lnSpc>
      <a:spcBef>
        <a:spcPts val="600"/>
      </a:spcBef>
      <a:buFont typeface="Arial" pitchFamily="34" charset="0"/>
      <a:buChar char="–"/>
      <a:defRPr sz="1200" kern="1200">
        <a:solidFill>
          <a:schemeClr val="tx1"/>
        </a:solidFill>
        <a:latin typeface="Avenir Next LT Pro" panose="020B0504020202020204" pitchFamily="34" charset="0"/>
        <a:ea typeface="+mn-ea"/>
        <a:cs typeface="+mn-cs"/>
      </a:defRPr>
    </a:lvl2pPr>
    <a:lvl3pPr marL="515938" indent="-115888" algn="l" defTabSz="914400" rtl="0" eaLnBrk="1" latinLnBrk="0" hangingPunct="1">
      <a:lnSpc>
        <a:spcPct val="95000"/>
      </a:lnSpc>
      <a:spcBef>
        <a:spcPts val="300"/>
      </a:spcBef>
      <a:buFont typeface="Arial" pitchFamily="34" charset="0"/>
      <a:buChar char="˃"/>
      <a:defRPr sz="1100" kern="1200">
        <a:solidFill>
          <a:schemeClr val="tx1"/>
        </a:solidFill>
        <a:latin typeface="Avenir Next LT Pro" panose="020B0504020202020204" pitchFamily="34" charset="0"/>
        <a:ea typeface="+mn-ea"/>
        <a:cs typeface="+mn-cs"/>
      </a:defRPr>
    </a:lvl3pPr>
    <a:lvl4pPr marL="746125" indent="-123825" algn="l" defTabSz="914400" rtl="0" eaLnBrk="1" latinLnBrk="0" hangingPunct="1">
      <a:lnSpc>
        <a:spcPct val="95000"/>
      </a:lnSpc>
      <a:spcBef>
        <a:spcPts val="300"/>
      </a:spcBef>
      <a:buFont typeface="Arial" pitchFamily="34" charset="0"/>
      <a:buChar char="•"/>
      <a:defRPr sz="1100" kern="1200">
        <a:solidFill>
          <a:schemeClr val="tx1"/>
        </a:solidFill>
        <a:latin typeface="Avenir Next LT Pro" panose="020B0504020202020204" pitchFamily="34" charset="0"/>
        <a:ea typeface="+mn-ea"/>
        <a:cs typeface="+mn-cs"/>
      </a:defRPr>
    </a:lvl4pPr>
    <a:lvl5pPr marL="973138" indent="-117475" algn="l" defTabSz="914400" rtl="0" eaLnBrk="1" latinLnBrk="0" hangingPunct="1">
      <a:lnSpc>
        <a:spcPct val="95000"/>
      </a:lnSpc>
      <a:spcBef>
        <a:spcPts val="300"/>
      </a:spcBef>
      <a:buFont typeface="Verdana" pitchFamily="34" charset="0"/>
      <a:buChar char="–"/>
      <a:defRPr sz="1100" kern="1200">
        <a:solidFill>
          <a:schemeClr val="tx1"/>
        </a:solidFill>
        <a:latin typeface="Avenir Next LT Pro" panose="020B05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0530008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sp>
        <p:nvSpPr>
          <p:cNvPr id="3" name="Rectangle 50">
            <a:extLst>
              <a:ext uri="{FF2B5EF4-FFF2-40B4-BE49-F238E27FC236}">
                <a16:creationId xmlns:a16="http://schemas.microsoft.com/office/drawing/2014/main" id="{3332027F-0F46-B9C1-C7D3-E578AD32BEB7}"/>
              </a:ext>
            </a:extLst>
          </p:cNvPr>
          <p:cNvSpPr>
            <a:spLocks noChangeArrowheads="1"/>
          </p:cNvSpPr>
          <p:nvPr userDrawn="1"/>
        </p:nvSpPr>
        <p:spPr bwMode="auto">
          <a:xfrm>
            <a:off x="745254" y="6274850"/>
            <a:ext cx="7604561" cy="215444"/>
          </a:xfrm>
          <a:prstGeom prst="rect">
            <a:avLst/>
          </a:prstGeom>
          <a:noFill/>
          <a:ln w="12700" algn="ctr">
            <a:noFill/>
            <a:miter lim="800000"/>
            <a:headEnd/>
            <a:tailEnd/>
          </a:ln>
          <a:effectLst/>
        </p:spPr>
        <p:txBody>
          <a:bodyPr wrap="square" lIns="0" anchor="ctr">
            <a:spAutoFit/>
          </a:bodyPr>
          <a:lstStyle/>
          <a:p>
            <a:pPr eaLnBrk="0" hangingPunct="0">
              <a:lnSpc>
                <a:spcPct val="95000"/>
              </a:lnSpc>
              <a:defRPr/>
            </a:pPr>
            <a:r>
              <a:rPr lang="en-GB" sz="800" i="1">
                <a:solidFill>
                  <a:schemeClr val="bg2"/>
                </a:solidFill>
                <a:latin typeface="Avenir Next LT Pro" panose="020B0504020202020204" pitchFamily="34" charset="77"/>
              </a:rPr>
              <a:t>Information Classification: HIGHLY </a:t>
            </a:r>
            <a:r>
              <a:rPr lang="en-GB" sz="800" i="1" kern="1200">
                <a:solidFill>
                  <a:schemeClr val="bg2"/>
                </a:solidFill>
                <a:latin typeface="Avenir Next LT Pro" panose="020B0504020202020204" pitchFamily="34" charset="77"/>
                <a:ea typeface="+mn-ea"/>
                <a:cs typeface="+mn-cs"/>
              </a:rPr>
              <a:t>CONFIDENTIAL</a:t>
            </a:r>
            <a:endParaRPr lang="en-GB" sz="800" i="1">
              <a:solidFill>
                <a:schemeClr val="bg2"/>
              </a:solidFill>
              <a:latin typeface="Avenir Next LT Pro" panose="020B0504020202020204" pitchFamily="34" charset="77"/>
            </a:endParaRPr>
          </a:p>
        </p:txBody>
      </p:sp>
      <p:sp>
        <p:nvSpPr>
          <p:cNvPr id="7" name="Text Placeholder 6">
            <a:extLst>
              <a:ext uri="{FF2B5EF4-FFF2-40B4-BE49-F238E27FC236}">
                <a16:creationId xmlns:a16="http://schemas.microsoft.com/office/drawing/2014/main" id="{DB5FB764-63D5-9B4E-8526-92A528BACE65}"/>
              </a:ext>
            </a:extLst>
          </p:cNvPr>
          <p:cNvSpPr>
            <a:spLocks noGrp="1"/>
          </p:cNvSpPr>
          <p:nvPr>
            <p:ph type="body" sz="quarter" idx="11" hasCustomPrompt="1"/>
          </p:nvPr>
        </p:nvSpPr>
        <p:spPr>
          <a:xfrm>
            <a:off x="1227296" y="4293657"/>
            <a:ext cx="7596843" cy="787835"/>
          </a:xfrm>
          <a:prstGeom prst="rect">
            <a:avLst/>
          </a:prstGeom>
        </p:spPr>
        <p:txBody>
          <a:bodyPr lIns="0"/>
          <a:lstStyle>
            <a:lvl1pPr marL="0" indent="0">
              <a:buNone/>
              <a:defRPr sz="1800">
                <a:solidFill>
                  <a:schemeClr val="accent1"/>
                </a:solidFill>
                <a:latin typeface="Avenir Next LT Pro" panose="020B0504020202020204" pitchFamily="34" charset="77"/>
              </a:defRPr>
            </a:lvl1pPr>
            <a:lvl2pPr marL="169863" indent="0">
              <a:buNone/>
              <a:defRPr/>
            </a:lvl2pPr>
            <a:lvl3pPr marL="344487" indent="0">
              <a:buNone/>
              <a:defRPr/>
            </a:lvl3pPr>
            <a:lvl4pPr marL="514350" indent="0">
              <a:buNone/>
              <a:defRPr/>
            </a:lvl4pPr>
            <a:lvl5pPr marL="688975" indent="0">
              <a:buNone/>
              <a:defRPr/>
            </a:lvl5pPr>
          </a:lstStyle>
          <a:p>
            <a:pPr lvl="0"/>
            <a:r>
              <a:rPr lang="en-US" dirty="0"/>
              <a:t>Subhead 1-3 Lines Title Case Avenir Next 18pt Orange</a:t>
            </a:r>
          </a:p>
        </p:txBody>
      </p:sp>
      <p:sp>
        <p:nvSpPr>
          <p:cNvPr id="4" name="Text Placeholder 4">
            <a:extLst>
              <a:ext uri="{FF2B5EF4-FFF2-40B4-BE49-F238E27FC236}">
                <a16:creationId xmlns:a16="http://schemas.microsoft.com/office/drawing/2014/main" id="{7C10BF78-B2FB-47DC-804A-C002F9FE397F}"/>
              </a:ext>
            </a:extLst>
          </p:cNvPr>
          <p:cNvSpPr>
            <a:spLocks noGrp="1"/>
          </p:cNvSpPr>
          <p:nvPr>
            <p:ph type="body" sz="quarter" idx="10" hasCustomPrompt="1"/>
          </p:nvPr>
        </p:nvSpPr>
        <p:spPr>
          <a:xfrm>
            <a:off x="1227296" y="2656121"/>
            <a:ext cx="7596851" cy="1637537"/>
          </a:xfrm>
          <a:prstGeom prst="rect">
            <a:avLst/>
          </a:prstGeom>
        </p:spPr>
        <p:txBody>
          <a:bodyPr lIns="0" anchor="b" anchorCtr="0"/>
          <a:lstStyle>
            <a:lvl1pPr marL="0" indent="0">
              <a:lnSpc>
                <a:spcPts val="5400"/>
              </a:lnSpc>
              <a:buNone/>
              <a:defRPr sz="5400" b="0" i="0" cap="all" baseline="0">
                <a:solidFill>
                  <a:schemeClr val="bg1"/>
                </a:solidFill>
                <a:latin typeface="Avenir Next LT Pro Light" panose="020B0504020202020204" pitchFamily="34" charset="77"/>
              </a:defRPr>
            </a:lvl1pPr>
            <a:lvl2pPr marL="169863" indent="0">
              <a:lnSpc>
                <a:spcPts val="11000"/>
              </a:lnSpc>
              <a:buNone/>
              <a:defRPr sz="11500">
                <a:latin typeface="Impact" panose="020B0806030902050204" pitchFamily="34" charset="0"/>
              </a:defRPr>
            </a:lvl2pPr>
            <a:lvl3pPr marL="344487" indent="0">
              <a:lnSpc>
                <a:spcPts val="11000"/>
              </a:lnSpc>
              <a:buNone/>
              <a:defRPr sz="11500">
                <a:latin typeface="Impact" panose="020B0806030902050204" pitchFamily="34" charset="0"/>
              </a:defRPr>
            </a:lvl3pPr>
            <a:lvl4pPr marL="514350" indent="0">
              <a:lnSpc>
                <a:spcPts val="11000"/>
              </a:lnSpc>
              <a:buNone/>
              <a:defRPr sz="11500">
                <a:latin typeface="Impact" panose="020B0806030902050204" pitchFamily="34" charset="0"/>
              </a:defRPr>
            </a:lvl4pPr>
            <a:lvl5pPr marL="688975" indent="0">
              <a:lnSpc>
                <a:spcPts val="11000"/>
              </a:lnSpc>
              <a:buNone/>
              <a:defRPr sz="11500">
                <a:latin typeface="Impact" panose="020B0806030902050204" pitchFamily="34" charset="0"/>
              </a:defRPr>
            </a:lvl5pPr>
          </a:lstStyle>
          <a:p>
            <a:pPr lvl="0"/>
            <a:r>
              <a:rPr lang="en-US"/>
              <a:t>LARGE TITLE</a:t>
            </a:r>
            <a:br>
              <a:rPr lang="en-US"/>
            </a:br>
            <a:r>
              <a:rPr lang="en-US"/>
              <a:t>2 LINES CAPS </a:t>
            </a:r>
          </a:p>
        </p:txBody>
      </p:sp>
      <p:sp>
        <p:nvSpPr>
          <p:cNvPr id="6" name="Rectangle 5">
            <a:extLst>
              <a:ext uri="{FF2B5EF4-FFF2-40B4-BE49-F238E27FC236}">
                <a16:creationId xmlns:a16="http://schemas.microsoft.com/office/drawing/2014/main" id="{3920660B-BA09-F07B-714F-D9B4F25660B5}"/>
              </a:ext>
            </a:extLst>
          </p:cNvPr>
          <p:cNvSpPr/>
          <p:nvPr userDrawn="1"/>
        </p:nvSpPr>
        <p:spPr>
          <a:xfrm>
            <a:off x="0" y="2293145"/>
            <a:ext cx="584200" cy="2290047"/>
          </a:xfrm>
          <a:prstGeom prst="rect">
            <a:avLst/>
          </a:prstGeom>
          <a:pattFill prst="wdUpDiag">
            <a:fgClr>
              <a:schemeClr val="accent1"/>
            </a:fgClr>
            <a:bgClr>
              <a:schemeClr val="tx2"/>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p>
        </p:txBody>
      </p:sp>
      <p:sp>
        <p:nvSpPr>
          <p:cNvPr id="11" name="Text Placeholder 4">
            <a:extLst>
              <a:ext uri="{FF2B5EF4-FFF2-40B4-BE49-F238E27FC236}">
                <a16:creationId xmlns:a16="http://schemas.microsoft.com/office/drawing/2014/main" id="{038580F4-0655-8B11-38B0-4D351B5F26EC}"/>
              </a:ext>
            </a:extLst>
          </p:cNvPr>
          <p:cNvSpPr>
            <a:spLocks noGrp="1"/>
          </p:cNvSpPr>
          <p:nvPr>
            <p:ph type="body" sz="quarter" idx="12" hasCustomPrompt="1"/>
          </p:nvPr>
        </p:nvSpPr>
        <p:spPr>
          <a:xfrm>
            <a:off x="1227296" y="2159165"/>
            <a:ext cx="7596851" cy="494536"/>
          </a:xfrm>
          <a:prstGeom prst="rect">
            <a:avLst/>
          </a:prstGeom>
        </p:spPr>
        <p:txBody>
          <a:bodyPr lIns="0" anchor="b" anchorCtr="0"/>
          <a:lstStyle>
            <a:lvl1pPr marL="0" indent="0">
              <a:lnSpc>
                <a:spcPts val="5400"/>
              </a:lnSpc>
              <a:buNone/>
              <a:defRPr sz="2800">
                <a:solidFill>
                  <a:schemeClr val="bg1"/>
                </a:solidFill>
                <a:latin typeface="Avenir Next LT Pro" panose="020B0504020202020204" pitchFamily="34" charset="77"/>
              </a:defRPr>
            </a:lvl1pPr>
            <a:lvl2pPr marL="169863" indent="0">
              <a:lnSpc>
                <a:spcPts val="11000"/>
              </a:lnSpc>
              <a:buNone/>
              <a:defRPr sz="11500">
                <a:latin typeface="Impact" panose="020B0806030902050204" pitchFamily="34" charset="0"/>
              </a:defRPr>
            </a:lvl2pPr>
            <a:lvl3pPr marL="344487" indent="0">
              <a:lnSpc>
                <a:spcPts val="11000"/>
              </a:lnSpc>
              <a:buNone/>
              <a:defRPr sz="11500">
                <a:latin typeface="Impact" panose="020B0806030902050204" pitchFamily="34" charset="0"/>
              </a:defRPr>
            </a:lvl3pPr>
            <a:lvl4pPr marL="514350" indent="0">
              <a:lnSpc>
                <a:spcPts val="11000"/>
              </a:lnSpc>
              <a:buNone/>
              <a:defRPr sz="11500">
                <a:latin typeface="Impact" panose="020B0806030902050204" pitchFamily="34" charset="0"/>
              </a:defRPr>
            </a:lvl4pPr>
            <a:lvl5pPr marL="688975" indent="0">
              <a:lnSpc>
                <a:spcPts val="11000"/>
              </a:lnSpc>
              <a:buNone/>
              <a:defRPr sz="11500">
                <a:latin typeface="Impact" panose="020B0806030902050204" pitchFamily="34" charset="0"/>
              </a:defRPr>
            </a:lvl5pPr>
          </a:lstStyle>
          <a:p>
            <a:pPr lvl="0"/>
            <a:r>
              <a:rPr lang="en-US" dirty="0"/>
              <a:t>Short Qualifier on 1 Line</a:t>
            </a:r>
          </a:p>
        </p:txBody>
      </p:sp>
      <p:pic>
        <p:nvPicPr>
          <p:cNvPr id="5" name="Picture 4">
            <a:extLst>
              <a:ext uri="{FF2B5EF4-FFF2-40B4-BE49-F238E27FC236}">
                <a16:creationId xmlns:a16="http://schemas.microsoft.com/office/drawing/2014/main" id="{8B2EC285-538F-CE8F-0F0F-0807660E3DF3}"/>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8915780" y="5843257"/>
            <a:ext cx="2532184" cy="655129"/>
          </a:xfrm>
          <a:prstGeom prst="rect">
            <a:avLst/>
          </a:prstGeom>
        </p:spPr>
      </p:pic>
    </p:spTree>
    <p:extLst>
      <p:ext uri="{BB962C8B-B14F-4D97-AF65-F5344CB8AC3E}">
        <p14:creationId xmlns:p14="http://schemas.microsoft.com/office/powerpoint/2010/main" val="3629802061"/>
      </p:ext>
    </p:extLst>
  </p:cSld>
  <p:clrMapOvr>
    <a:masterClrMapping/>
  </p:clrMapOvr>
  <p:transition>
    <p:wipe/>
  </p:transition>
  <p:extLst>
    <p:ext uri="{DCECCB84-F9BA-43D5-87BE-67443E8EF086}">
      <p15:sldGuideLst xmlns:p15="http://schemas.microsoft.com/office/powerpoint/2012/main">
        <p15:guide id="1" orient="horz" pos="216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ppendix Divider Slide">
    <p:spTree>
      <p:nvGrpSpPr>
        <p:cNvPr id="1" name=""/>
        <p:cNvGrpSpPr/>
        <p:nvPr/>
      </p:nvGrpSpPr>
      <p:grpSpPr>
        <a:xfrm>
          <a:off x="0" y="0"/>
          <a:ext cx="0" cy="0"/>
          <a:chOff x="0" y="0"/>
          <a:chExt cx="0" cy="0"/>
        </a:xfrm>
      </p:grpSpPr>
      <p:sp>
        <p:nvSpPr>
          <p:cNvPr id="5" name="Rectangle 50">
            <a:extLst>
              <a:ext uri="{FF2B5EF4-FFF2-40B4-BE49-F238E27FC236}">
                <a16:creationId xmlns:a16="http://schemas.microsoft.com/office/drawing/2014/main" id="{82FA3516-6171-A1F5-3C5B-A77E1B33A480}"/>
              </a:ext>
            </a:extLst>
          </p:cNvPr>
          <p:cNvSpPr>
            <a:spLocks noChangeArrowheads="1"/>
          </p:cNvSpPr>
          <p:nvPr userDrawn="1"/>
        </p:nvSpPr>
        <p:spPr bwMode="auto">
          <a:xfrm>
            <a:off x="745254" y="6274850"/>
            <a:ext cx="7604561" cy="215444"/>
          </a:xfrm>
          <a:prstGeom prst="rect">
            <a:avLst/>
          </a:prstGeom>
          <a:noFill/>
          <a:ln w="12700" algn="ctr">
            <a:noFill/>
            <a:miter lim="800000"/>
            <a:headEnd/>
            <a:tailEnd/>
          </a:ln>
          <a:effectLst/>
        </p:spPr>
        <p:txBody>
          <a:bodyPr wrap="square" lIns="0" anchor="ctr">
            <a:spAutoFit/>
          </a:bodyPr>
          <a:lstStyle/>
          <a:p>
            <a:pPr eaLnBrk="0" hangingPunct="0">
              <a:lnSpc>
                <a:spcPct val="95000"/>
              </a:lnSpc>
              <a:defRPr/>
            </a:pPr>
            <a:r>
              <a:rPr lang="en-GB" sz="800" i="1">
                <a:solidFill>
                  <a:schemeClr val="bg2"/>
                </a:solidFill>
                <a:latin typeface="Avenir Next LT Pro" panose="020B0504020202020204" pitchFamily="34" charset="77"/>
              </a:rPr>
              <a:t>Information Classification: HIGHLY </a:t>
            </a:r>
            <a:r>
              <a:rPr lang="en-GB" sz="800" i="1" kern="1200">
                <a:solidFill>
                  <a:schemeClr val="bg2"/>
                </a:solidFill>
                <a:latin typeface="Avenir Next LT Pro" panose="020B0504020202020204" pitchFamily="34" charset="77"/>
                <a:ea typeface="+mn-ea"/>
                <a:cs typeface="+mn-cs"/>
              </a:rPr>
              <a:t>CONFIDENTIAL</a:t>
            </a:r>
            <a:endParaRPr lang="en-GB" sz="800" i="1">
              <a:solidFill>
                <a:schemeClr val="bg2"/>
              </a:solidFill>
              <a:latin typeface="Avenir Next LT Pro" panose="020B0504020202020204" pitchFamily="34" charset="77"/>
            </a:endParaRPr>
          </a:p>
        </p:txBody>
      </p:sp>
      <p:sp>
        <p:nvSpPr>
          <p:cNvPr id="6" name="Text Placeholder 6">
            <a:extLst>
              <a:ext uri="{FF2B5EF4-FFF2-40B4-BE49-F238E27FC236}">
                <a16:creationId xmlns:a16="http://schemas.microsoft.com/office/drawing/2014/main" id="{B42E63C0-9FF4-192E-DEB5-061AAB33A2BB}"/>
              </a:ext>
            </a:extLst>
          </p:cNvPr>
          <p:cNvSpPr>
            <a:spLocks noGrp="1"/>
          </p:cNvSpPr>
          <p:nvPr>
            <p:ph type="body" sz="quarter" idx="12" hasCustomPrompt="1"/>
          </p:nvPr>
        </p:nvSpPr>
        <p:spPr>
          <a:xfrm>
            <a:off x="1227296" y="4293658"/>
            <a:ext cx="7596843" cy="787834"/>
          </a:xfrm>
          <a:prstGeom prst="rect">
            <a:avLst/>
          </a:prstGeom>
        </p:spPr>
        <p:txBody>
          <a:bodyPr lIns="0"/>
          <a:lstStyle>
            <a:lvl1pPr marL="0" indent="0">
              <a:buNone/>
              <a:defRPr sz="1800">
                <a:solidFill>
                  <a:schemeClr val="accent1"/>
                </a:solidFill>
                <a:latin typeface="Avenir Next LT Pro" panose="020B0504020202020204" pitchFamily="34" charset="77"/>
              </a:defRPr>
            </a:lvl1pPr>
            <a:lvl2pPr marL="169863" indent="0">
              <a:buNone/>
              <a:defRPr/>
            </a:lvl2pPr>
            <a:lvl3pPr marL="344487" indent="0">
              <a:buNone/>
              <a:defRPr/>
            </a:lvl3pPr>
            <a:lvl4pPr marL="514350" indent="0">
              <a:buNone/>
              <a:defRPr/>
            </a:lvl4pPr>
            <a:lvl5pPr marL="688975" indent="0">
              <a:buNone/>
              <a:defRPr/>
            </a:lvl5pPr>
          </a:lstStyle>
          <a:p>
            <a:pPr lvl="0"/>
            <a:r>
              <a:rPr lang="en-US" dirty="0"/>
              <a:t>Appendix title 1-3 Lines Title Case Avenir Next 18pt Orange</a:t>
            </a:r>
          </a:p>
        </p:txBody>
      </p:sp>
      <p:sp>
        <p:nvSpPr>
          <p:cNvPr id="2" name="TextBox 1">
            <a:extLst>
              <a:ext uri="{FF2B5EF4-FFF2-40B4-BE49-F238E27FC236}">
                <a16:creationId xmlns:a16="http://schemas.microsoft.com/office/drawing/2014/main" id="{FC1E16CB-E29C-26C8-BA36-CA6B1C06DD47}"/>
              </a:ext>
            </a:extLst>
          </p:cNvPr>
          <p:cNvSpPr txBox="1"/>
          <p:nvPr userDrawn="1"/>
        </p:nvSpPr>
        <p:spPr>
          <a:xfrm>
            <a:off x="1227297" y="2656121"/>
            <a:ext cx="7596842" cy="1637537"/>
          </a:xfrm>
          <a:prstGeom prst="rect">
            <a:avLst/>
          </a:prstGeom>
        </p:spPr>
        <p:txBody>
          <a:bodyPr lIns="0" anchor="b" anchorCtr="0"/>
          <a:lstStyle>
            <a:lvl1pPr lvl="0" indent="0">
              <a:lnSpc>
                <a:spcPts val="5400"/>
              </a:lnSpc>
              <a:spcBef>
                <a:spcPts val="1000"/>
              </a:spcBef>
              <a:buFont typeface="Arial" panose="020B0604020202020204" pitchFamily="34" charset="0"/>
              <a:buNone/>
              <a:defRPr sz="5400" b="0" i="0">
                <a:solidFill>
                  <a:schemeClr val="bg1"/>
                </a:solidFill>
                <a:latin typeface="Avenir Next LT Pro Light" panose="020B0504020202020204" pitchFamily="34" charset="77"/>
              </a:defRPr>
            </a:lvl1pPr>
            <a:lvl2pPr marL="169863" indent="0">
              <a:lnSpc>
                <a:spcPts val="11000"/>
              </a:lnSpc>
              <a:spcBef>
                <a:spcPts val="500"/>
              </a:spcBef>
              <a:buFont typeface="Arial" panose="020B0604020202020204" pitchFamily="34" charset="0"/>
              <a:buNone/>
              <a:defRPr sz="11500">
                <a:latin typeface="Impact" panose="020B0806030902050204" pitchFamily="34" charset="0"/>
              </a:defRPr>
            </a:lvl2pPr>
            <a:lvl3pPr marL="344487" indent="0">
              <a:lnSpc>
                <a:spcPts val="11000"/>
              </a:lnSpc>
              <a:spcBef>
                <a:spcPts val="500"/>
              </a:spcBef>
              <a:buFont typeface="Arial" panose="020B0604020202020204" pitchFamily="34" charset="0"/>
              <a:buNone/>
              <a:defRPr sz="11500">
                <a:latin typeface="Impact" panose="020B0806030902050204" pitchFamily="34" charset="0"/>
              </a:defRPr>
            </a:lvl3pPr>
            <a:lvl4pPr marL="514350" indent="0">
              <a:lnSpc>
                <a:spcPts val="11000"/>
              </a:lnSpc>
              <a:spcBef>
                <a:spcPts val="500"/>
              </a:spcBef>
              <a:buFont typeface="Arial" panose="020B0604020202020204" pitchFamily="34" charset="0"/>
              <a:buNone/>
              <a:defRPr sz="11500">
                <a:latin typeface="Impact" panose="020B0806030902050204" pitchFamily="34" charset="0"/>
              </a:defRPr>
            </a:lvl4pPr>
            <a:lvl5pPr marL="688975" indent="0">
              <a:lnSpc>
                <a:spcPts val="11000"/>
              </a:lnSpc>
              <a:spcBef>
                <a:spcPts val="500"/>
              </a:spcBef>
              <a:buFont typeface="Arial" panose="020B0604020202020204" pitchFamily="34" charset="0"/>
              <a:buNone/>
              <a:defRPr sz="11500">
                <a:latin typeface="Impact" panose="020B0806030902050204" pitchFamily="34"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lvl="0"/>
            <a:r>
              <a:rPr lang="en-US" dirty="0"/>
              <a:t>APPENDIX</a:t>
            </a:r>
          </a:p>
        </p:txBody>
      </p:sp>
    </p:spTree>
    <p:extLst>
      <p:ext uri="{BB962C8B-B14F-4D97-AF65-F5344CB8AC3E}">
        <p14:creationId xmlns:p14="http://schemas.microsoft.com/office/powerpoint/2010/main" val="1516071068"/>
      </p:ext>
    </p:extLst>
  </p:cSld>
  <p:clrMapOvr>
    <a:masterClrMapping/>
  </p:clrMapOvr>
  <p:transition>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Slide">
    <p:spTree>
      <p:nvGrpSpPr>
        <p:cNvPr id="1" name=""/>
        <p:cNvGrpSpPr/>
        <p:nvPr/>
      </p:nvGrpSpPr>
      <p:grpSpPr>
        <a:xfrm>
          <a:off x="0" y="0"/>
          <a:ext cx="0" cy="0"/>
          <a:chOff x="0" y="0"/>
          <a:chExt cx="0" cy="0"/>
        </a:xfrm>
      </p:grpSpPr>
      <p:sp>
        <p:nvSpPr>
          <p:cNvPr id="3" name="Text Placeholder 11">
            <a:extLst>
              <a:ext uri="{FF2B5EF4-FFF2-40B4-BE49-F238E27FC236}">
                <a16:creationId xmlns:a16="http://schemas.microsoft.com/office/drawing/2014/main" id="{5C3405BA-157B-804B-8396-3064EDC06C30}"/>
              </a:ext>
            </a:extLst>
          </p:cNvPr>
          <p:cNvSpPr>
            <a:spLocks noGrp="1"/>
          </p:cNvSpPr>
          <p:nvPr>
            <p:ph type="body" sz="quarter" idx="1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4" name="Content Placeholder 2">
            <a:extLst>
              <a:ext uri="{FF2B5EF4-FFF2-40B4-BE49-F238E27FC236}">
                <a16:creationId xmlns:a16="http://schemas.microsoft.com/office/drawing/2014/main" id="{A29298CC-4750-D74A-81DE-F3F6814ED942}"/>
              </a:ext>
            </a:extLst>
          </p:cNvPr>
          <p:cNvSpPr>
            <a:spLocks noGrp="1"/>
          </p:cNvSpPr>
          <p:nvPr>
            <p:ph sz="quarter" idx="17"/>
          </p:nvPr>
        </p:nvSpPr>
        <p:spPr>
          <a:xfrm>
            <a:off x="609601" y="1488557"/>
            <a:ext cx="10972799" cy="4029593"/>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stStyle>
          <a:p>
            <a:pPr lvl="0"/>
            <a:r>
              <a:rPr lang="en-US"/>
              <a:t>Click to edit Master text styles</a:t>
            </a:r>
          </a:p>
          <a:p>
            <a:pPr marL="401638" lvl="1" indent="-168275"/>
            <a:r>
              <a:rPr lang="en-US"/>
              <a:t>Second level</a:t>
            </a:r>
          </a:p>
          <a:p>
            <a:pPr marL="625475" lvl="2" indent="-168275"/>
            <a:r>
              <a:rPr lang="en-US"/>
              <a:t>Third level</a:t>
            </a:r>
          </a:p>
          <a:p>
            <a:pPr marL="858838" lvl="3" indent="-168275"/>
            <a:r>
              <a:rPr lang="en-US"/>
              <a:t>Fourth level</a:t>
            </a:r>
          </a:p>
        </p:txBody>
      </p:sp>
      <p:sp>
        <p:nvSpPr>
          <p:cNvPr id="9" name="Text Placeholder 7">
            <a:extLst>
              <a:ext uri="{FF2B5EF4-FFF2-40B4-BE49-F238E27FC236}">
                <a16:creationId xmlns:a16="http://schemas.microsoft.com/office/drawing/2014/main" id="{24A18B9D-75ED-3D24-B1D7-F9155FE88B8E}"/>
              </a:ext>
            </a:extLst>
          </p:cNvPr>
          <p:cNvSpPr>
            <a:spLocks noGrp="1"/>
          </p:cNvSpPr>
          <p:nvPr>
            <p:ph type="body" sz="quarter" idx="18"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dirty="0"/>
              <a:t>SECTION TITLE (ALL CAPS) – AVENIR NEXT 9PT</a:t>
            </a:r>
          </a:p>
        </p:txBody>
      </p:sp>
      <p:sp>
        <p:nvSpPr>
          <p:cNvPr id="7" name="Text Placeholder 12">
            <a:extLst>
              <a:ext uri="{FF2B5EF4-FFF2-40B4-BE49-F238E27FC236}">
                <a16:creationId xmlns:a16="http://schemas.microsoft.com/office/drawing/2014/main" id="{DF90D246-C591-3CE4-BCBA-777DFBE8927E}"/>
              </a:ext>
            </a:extLst>
          </p:cNvPr>
          <p:cNvSpPr>
            <a:spLocks noGrp="1"/>
          </p:cNvSpPr>
          <p:nvPr>
            <p:ph type="body" sz="quarter" idx="16"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5" name="Title 4">
            <a:extLst>
              <a:ext uri="{FF2B5EF4-FFF2-40B4-BE49-F238E27FC236}">
                <a16:creationId xmlns:a16="http://schemas.microsoft.com/office/drawing/2014/main" id="{9296523E-C4C7-F071-A690-554416A6EC54}"/>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526686713"/>
      </p:ext>
    </p:extLst>
  </p:cSld>
  <p:clrMapOvr>
    <a:masterClrMapping/>
  </p:clrMapOvr>
  <p:transition>
    <p:wip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Header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2C5F-696D-0D49-B4DC-28E3A26DFACB}"/>
              </a:ext>
            </a:extLst>
          </p:cNvPr>
          <p:cNvSpPr>
            <a:spLocks noGrp="1"/>
          </p:cNvSpPr>
          <p:nvPr>
            <p:ph type="title" hasCustomPrompt="1"/>
          </p:nvPr>
        </p:nvSpPr>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3" name="Text Placeholder 11">
            <a:extLst>
              <a:ext uri="{FF2B5EF4-FFF2-40B4-BE49-F238E27FC236}">
                <a16:creationId xmlns:a16="http://schemas.microsoft.com/office/drawing/2014/main" id="{5C3405BA-157B-804B-8396-3064EDC06C30}"/>
              </a:ext>
            </a:extLst>
          </p:cNvPr>
          <p:cNvSpPr>
            <a:spLocks noGrp="1"/>
          </p:cNvSpPr>
          <p:nvPr>
            <p:ph type="body" sz="quarter" idx="1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4" name="Text Placeholder 7">
            <a:extLst>
              <a:ext uri="{FF2B5EF4-FFF2-40B4-BE49-F238E27FC236}">
                <a16:creationId xmlns:a16="http://schemas.microsoft.com/office/drawing/2014/main" id="{44081720-7F45-A8FE-3467-09261FB49ABA}"/>
              </a:ext>
            </a:extLst>
          </p:cNvPr>
          <p:cNvSpPr>
            <a:spLocks noGrp="1"/>
          </p:cNvSpPr>
          <p:nvPr>
            <p:ph type="body" sz="quarter" idx="18"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dirty="0"/>
              <a:t>SECTION TITLE (ALL CAPS) – AVENIR NEXT 9PT</a:t>
            </a:r>
          </a:p>
        </p:txBody>
      </p:sp>
    </p:spTree>
    <p:extLst>
      <p:ext uri="{BB962C8B-B14F-4D97-AF65-F5344CB8AC3E}">
        <p14:creationId xmlns:p14="http://schemas.microsoft.com/office/powerpoint/2010/main" val="3037752361"/>
      </p:ext>
    </p:extLst>
  </p:cSld>
  <p:clrMapOvr>
    <a:masterClrMapping/>
  </p:clrMapOvr>
  <p:transition>
    <p:wip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genda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1C765-8955-CE4B-8205-51C1E6CEB36C}"/>
              </a:ext>
            </a:extLst>
          </p:cNvPr>
          <p:cNvSpPr>
            <a:spLocks noGrp="1"/>
          </p:cNvSpPr>
          <p:nvPr>
            <p:ph type="title" hasCustomPrompt="1"/>
          </p:nvPr>
        </p:nvSpPr>
        <p:spPr/>
        <p:txBody>
          <a:bodyPr rIns="0"/>
          <a:lstStyle>
            <a:lvl1pPr>
              <a:defRPr>
                <a:solidFill>
                  <a:schemeClr val="tx1"/>
                </a:solidFill>
                <a:latin typeface="Avenir Next LT Pro" panose="020B0504020202020204" pitchFamily="34" charset="77"/>
              </a:defRPr>
            </a:lvl1pPr>
          </a:lstStyle>
          <a:p>
            <a:r>
              <a:rPr lang="en-US"/>
              <a:t>Agenda Title</a:t>
            </a:r>
          </a:p>
        </p:txBody>
      </p:sp>
      <p:sp>
        <p:nvSpPr>
          <p:cNvPr id="3" name="Text Placeholder 7">
            <a:extLst>
              <a:ext uri="{FF2B5EF4-FFF2-40B4-BE49-F238E27FC236}">
                <a16:creationId xmlns:a16="http://schemas.microsoft.com/office/drawing/2014/main" id="{408AF6BE-7BB1-83B2-AFC9-2072A29F6C74}"/>
              </a:ext>
            </a:extLst>
          </p:cNvPr>
          <p:cNvSpPr>
            <a:spLocks noGrp="1"/>
          </p:cNvSpPr>
          <p:nvPr>
            <p:ph type="body" sz="quarter" idx="18" hasCustomPrompt="1"/>
          </p:nvPr>
        </p:nvSpPr>
        <p:spPr>
          <a:xfrm>
            <a:off x="609600" y="207963"/>
            <a:ext cx="10972800" cy="249237"/>
          </a:xfrm>
          <a:prstGeom prst="rect">
            <a:avLst/>
          </a:prstGeom>
        </p:spPr>
        <p:txBody>
          <a:bodyPr lIns="0"/>
          <a:lstStyle>
            <a:lvl1pPr marL="0" indent="0">
              <a:buNone/>
              <a:defRPr sz="1200" cap="all" spc="300" baseline="0">
                <a:solidFill>
                  <a:schemeClr val="accent1"/>
                </a:solidFill>
                <a:latin typeface="Avenir Next LT Pro" panose="020B0504020202020204" pitchFamily="34" charset="77"/>
              </a:defRPr>
            </a:lvl1pPr>
          </a:lstStyle>
          <a:p>
            <a:pPr lvl="0"/>
            <a:r>
              <a:rPr lang="en-US"/>
              <a:t>DATE/TIME</a:t>
            </a:r>
          </a:p>
        </p:txBody>
      </p:sp>
    </p:spTree>
    <p:extLst>
      <p:ext uri="{BB962C8B-B14F-4D97-AF65-F5344CB8AC3E}">
        <p14:creationId xmlns:p14="http://schemas.microsoft.com/office/powerpoint/2010/main" val="3089321595"/>
      </p:ext>
    </p:extLst>
  </p:cSld>
  <p:clrMapOvr>
    <a:masterClrMapping/>
  </p:clrMapOvr>
  <p:transition>
    <p:wipe/>
  </p:transition>
  <p:extLst>
    <p:ext uri="{DCECCB84-F9BA-43D5-87BE-67443E8EF086}">
      <p15:sldGuideLst xmlns:p15="http://schemas.microsoft.com/office/powerpoint/2012/main">
        <p15:guide id="1" orient="horz" pos="348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Slide with Image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2C5F-696D-0D49-B4DC-28E3A26DFACB}"/>
              </a:ext>
            </a:extLst>
          </p:cNvPr>
          <p:cNvSpPr>
            <a:spLocks noGrp="1"/>
          </p:cNvSpPr>
          <p:nvPr>
            <p:ph type="title" hasCustomPrompt="1"/>
          </p:nvPr>
        </p:nvSpPr>
        <p:spPr/>
        <p:txBody>
          <a:bodyPr rIns="0"/>
          <a:lstStyle>
            <a:lvl1pPr>
              <a:defRPr>
                <a:solidFill>
                  <a:schemeClr val="tx1"/>
                </a:solidFill>
                <a:latin typeface="Avenir Next LT Pro" panose="020B0504020202020204" pitchFamily="34" charset="77"/>
              </a:defRPr>
            </a:lvl1pPr>
          </a:lstStyle>
          <a:p>
            <a:r>
              <a:rPr lang="en-US" dirty="0"/>
              <a:t>Click to Edit Master Title Style (Title Case)</a:t>
            </a:r>
          </a:p>
        </p:txBody>
      </p:sp>
      <p:sp>
        <p:nvSpPr>
          <p:cNvPr id="11" name="Picture Placeholder 5">
            <a:extLst>
              <a:ext uri="{FF2B5EF4-FFF2-40B4-BE49-F238E27FC236}">
                <a16:creationId xmlns:a16="http://schemas.microsoft.com/office/drawing/2014/main" id="{ABC7191E-D4B1-5944-831B-8DD70BF953F6}"/>
              </a:ext>
            </a:extLst>
          </p:cNvPr>
          <p:cNvSpPr>
            <a:spLocks noGrp="1"/>
          </p:cNvSpPr>
          <p:nvPr>
            <p:ph type="pic" sz="quarter" idx="17"/>
          </p:nvPr>
        </p:nvSpPr>
        <p:spPr>
          <a:xfrm>
            <a:off x="6096000" y="1498600"/>
            <a:ext cx="5486400" cy="4029573"/>
          </a:xfrm>
          <a:prstGeom prst="rect">
            <a:avLst/>
          </a:prstGeom>
          <a:solidFill>
            <a:schemeClr val="bg1">
              <a:lumMod val="75000"/>
            </a:schemeClr>
          </a:solidFill>
          <a:ln>
            <a:noFill/>
          </a:ln>
        </p:spPr>
        <p:txBody>
          <a:bodyPr/>
          <a:lstStyle>
            <a:lvl1pPr>
              <a:defRPr>
                <a:latin typeface="Avenir Next LT Pro" panose="020B0504020202020204" pitchFamily="34" charset="77"/>
              </a:defRPr>
            </a:lvl1pPr>
          </a:lstStyle>
          <a:p>
            <a:endParaRPr lang="en-US"/>
          </a:p>
        </p:txBody>
      </p:sp>
      <p:sp>
        <p:nvSpPr>
          <p:cNvPr id="12" name="Text Placeholder 3">
            <a:extLst>
              <a:ext uri="{FF2B5EF4-FFF2-40B4-BE49-F238E27FC236}">
                <a16:creationId xmlns:a16="http://schemas.microsoft.com/office/drawing/2014/main" id="{781CBDD1-BE12-3443-91C4-432DF6A29A6F}"/>
              </a:ext>
            </a:extLst>
          </p:cNvPr>
          <p:cNvSpPr>
            <a:spLocks noGrp="1"/>
          </p:cNvSpPr>
          <p:nvPr>
            <p:ph type="body" sz="quarter" idx="20"/>
          </p:nvPr>
        </p:nvSpPr>
        <p:spPr>
          <a:xfrm>
            <a:off x="609600" y="1498579"/>
            <a:ext cx="5486400" cy="4029594"/>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vl5pPr marL="1082675" indent="-168275">
              <a:defRPr lang="en-US" sz="1200" kern="1200" spc="0" dirty="0">
                <a:solidFill>
                  <a:schemeClr val="tx1"/>
                </a:solidFill>
                <a:latin typeface="Avenir Next LT Pro" panose="020B0504020202020204" pitchFamily="34" charset="77"/>
                <a:ea typeface="+mn-ea"/>
                <a:cs typeface="Arial" panose="020B0604020202020204" pitchFamily="34" charset="0"/>
              </a:defRPr>
            </a:lvl5pPr>
          </a:lstStyle>
          <a:p>
            <a:pPr lvl="0"/>
            <a:r>
              <a:rPr lang="en-US"/>
              <a:t>Click to edit Master text styles</a:t>
            </a:r>
          </a:p>
          <a:p>
            <a:pPr marL="401638" lvl="1" indent="-168275"/>
            <a:r>
              <a:rPr lang="en-US"/>
              <a:t>Second level</a:t>
            </a:r>
          </a:p>
          <a:p>
            <a:pPr marL="625475" lvl="2" indent="-168275"/>
            <a:r>
              <a:rPr lang="en-US"/>
              <a:t>Third level</a:t>
            </a:r>
          </a:p>
          <a:p>
            <a:pPr marL="858838" lvl="3" indent="-168275"/>
            <a:r>
              <a:rPr lang="en-US"/>
              <a:t>Fourth level</a:t>
            </a:r>
          </a:p>
          <a:p>
            <a:pPr lvl="4"/>
            <a:r>
              <a:rPr lang="en-US"/>
              <a:t>Fifth level</a:t>
            </a:r>
          </a:p>
        </p:txBody>
      </p:sp>
      <p:sp>
        <p:nvSpPr>
          <p:cNvPr id="4" name="Text Placeholder 11">
            <a:extLst>
              <a:ext uri="{FF2B5EF4-FFF2-40B4-BE49-F238E27FC236}">
                <a16:creationId xmlns:a16="http://schemas.microsoft.com/office/drawing/2014/main" id="{D4B5D57C-490E-FAC1-178B-4A7D842DE38A}"/>
              </a:ext>
            </a:extLst>
          </p:cNvPr>
          <p:cNvSpPr>
            <a:spLocks noGrp="1"/>
          </p:cNvSpPr>
          <p:nvPr>
            <p:ph type="body" sz="quarter" idx="1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9" name="Text Placeholder 12">
            <a:extLst>
              <a:ext uri="{FF2B5EF4-FFF2-40B4-BE49-F238E27FC236}">
                <a16:creationId xmlns:a16="http://schemas.microsoft.com/office/drawing/2014/main" id="{4E1651FC-A411-5C9A-2B81-14A01683F576}"/>
              </a:ext>
            </a:extLst>
          </p:cNvPr>
          <p:cNvSpPr>
            <a:spLocks noGrp="1"/>
          </p:cNvSpPr>
          <p:nvPr>
            <p:ph type="body" sz="quarter" idx="16"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3" name="Text Placeholder 7">
            <a:extLst>
              <a:ext uri="{FF2B5EF4-FFF2-40B4-BE49-F238E27FC236}">
                <a16:creationId xmlns:a16="http://schemas.microsoft.com/office/drawing/2014/main" id="{9E73CC9C-7A26-35F1-F58C-30115F4B9ECD}"/>
              </a:ext>
            </a:extLst>
          </p:cNvPr>
          <p:cNvSpPr>
            <a:spLocks noGrp="1"/>
          </p:cNvSpPr>
          <p:nvPr>
            <p:ph type="body" sz="quarter" idx="18"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dirty="0"/>
              <a:t>SECTION TITLE (ALL CAPS) – AVENIR NEXT 9PT</a:t>
            </a:r>
          </a:p>
        </p:txBody>
      </p:sp>
    </p:spTree>
    <p:extLst>
      <p:ext uri="{BB962C8B-B14F-4D97-AF65-F5344CB8AC3E}">
        <p14:creationId xmlns:p14="http://schemas.microsoft.com/office/powerpoint/2010/main" val="303409483"/>
      </p:ext>
    </p:extLst>
  </p:cSld>
  <p:clrMapOvr>
    <a:masterClrMapping/>
  </p:clrMapOvr>
  <p:transition>
    <p:wip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hart Grid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2C5F-696D-0D49-B4DC-28E3A26DFACB}"/>
              </a:ext>
            </a:extLst>
          </p:cNvPr>
          <p:cNvSpPr>
            <a:spLocks noGrp="1"/>
          </p:cNvSpPr>
          <p:nvPr>
            <p:ph type="title" hasCustomPrompt="1"/>
          </p:nvPr>
        </p:nvSpPr>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8" name="Chart Placeholder 6">
            <a:extLst>
              <a:ext uri="{FF2B5EF4-FFF2-40B4-BE49-F238E27FC236}">
                <a16:creationId xmlns:a16="http://schemas.microsoft.com/office/drawing/2014/main" id="{180E5361-57AA-244A-AE7E-7B37880436D3}"/>
              </a:ext>
            </a:extLst>
          </p:cNvPr>
          <p:cNvSpPr>
            <a:spLocks noGrp="1"/>
          </p:cNvSpPr>
          <p:nvPr>
            <p:ph type="chart" sz="quarter" idx="18"/>
          </p:nvPr>
        </p:nvSpPr>
        <p:spPr>
          <a:xfrm>
            <a:off x="609600" y="1489075"/>
            <a:ext cx="5352288" cy="1939925"/>
          </a:xfrm>
          <a:prstGeom prst="rect">
            <a:avLst/>
          </a:prstGeom>
          <a:noFill/>
        </p:spPr>
        <p:txBody>
          <a:bodyPr/>
          <a:lstStyle>
            <a:lvl1pPr marL="0" indent="0">
              <a:buNone/>
              <a:defRPr>
                <a:solidFill>
                  <a:schemeClr val="tx2"/>
                </a:solidFill>
                <a:latin typeface="Avenir Next LT Pro" panose="020B0504020202020204" pitchFamily="34" charset="77"/>
              </a:defRPr>
            </a:lvl1pPr>
          </a:lstStyle>
          <a:p>
            <a:endParaRPr lang="en-US"/>
          </a:p>
        </p:txBody>
      </p:sp>
      <p:sp>
        <p:nvSpPr>
          <p:cNvPr id="7" name="Chart Placeholder 6">
            <a:extLst>
              <a:ext uri="{FF2B5EF4-FFF2-40B4-BE49-F238E27FC236}">
                <a16:creationId xmlns:a16="http://schemas.microsoft.com/office/drawing/2014/main" id="{205816B6-96EC-5540-BA1F-DE87CC3FB048}"/>
              </a:ext>
            </a:extLst>
          </p:cNvPr>
          <p:cNvSpPr>
            <a:spLocks noGrp="1"/>
          </p:cNvSpPr>
          <p:nvPr>
            <p:ph type="chart" sz="quarter" idx="19"/>
          </p:nvPr>
        </p:nvSpPr>
        <p:spPr>
          <a:xfrm>
            <a:off x="6230112" y="1489075"/>
            <a:ext cx="5352288" cy="1939925"/>
          </a:xfrm>
          <a:prstGeom prst="rect">
            <a:avLst/>
          </a:prstGeom>
          <a:noFill/>
        </p:spPr>
        <p:txBody>
          <a:bodyPr/>
          <a:lstStyle>
            <a:lvl1pPr marL="0" indent="0">
              <a:buNone/>
              <a:defRPr>
                <a:solidFill>
                  <a:schemeClr val="tx2"/>
                </a:solidFill>
                <a:latin typeface="Avenir Next LT Pro" panose="020B0504020202020204" pitchFamily="34" charset="77"/>
              </a:defRPr>
            </a:lvl1pPr>
          </a:lstStyle>
          <a:p>
            <a:endParaRPr lang="en-US"/>
          </a:p>
        </p:txBody>
      </p:sp>
      <p:sp>
        <p:nvSpPr>
          <p:cNvPr id="9" name="Chart Placeholder 6">
            <a:extLst>
              <a:ext uri="{FF2B5EF4-FFF2-40B4-BE49-F238E27FC236}">
                <a16:creationId xmlns:a16="http://schemas.microsoft.com/office/drawing/2014/main" id="{DED39288-21C0-3948-9C35-7A25FD99A39F}"/>
              </a:ext>
            </a:extLst>
          </p:cNvPr>
          <p:cNvSpPr>
            <a:spLocks noGrp="1"/>
          </p:cNvSpPr>
          <p:nvPr>
            <p:ph type="chart" sz="quarter" idx="20"/>
          </p:nvPr>
        </p:nvSpPr>
        <p:spPr>
          <a:xfrm>
            <a:off x="609600" y="3773487"/>
            <a:ext cx="5352288" cy="1939925"/>
          </a:xfrm>
          <a:prstGeom prst="rect">
            <a:avLst/>
          </a:prstGeom>
          <a:noFill/>
        </p:spPr>
        <p:txBody>
          <a:bodyPr/>
          <a:lstStyle>
            <a:lvl1pPr marL="0" indent="0">
              <a:buNone/>
              <a:defRPr>
                <a:solidFill>
                  <a:schemeClr val="tx2"/>
                </a:solidFill>
                <a:latin typeface="Avenir Next LT Pro" panose="020B0504020202020204" pitchFamily="34" charset="77"/>
              </a:defRPr>
            </a:lvl1pPr>
          </a:lstStyle>
          <a:p>
            <a:endParaRPr lang="en-US"/>
          </a:p>
        </p:txBody>
      </p:sp>
      <p:sp>
        <p:nvSpPr>
          <p:cNvPr id="10" name="Chart Placeholder 6">
            <a:extLst>
              <a:ext uri="{FF2B5EF4-FFF2-40B4-BE49-F238E27FC236}">
                <a16:creationId xmlns:a16="http://schemas.microsoft.com/office/drawing/2014/main" id="{4CF21D8F-4FF5-274D-99FB-CB857B2455E8}"/>
              </a:ext>
            </a:extLst>
          </p:cNvPr>
          <p:cNvSpPr>
            <a:spLocks noGrp="1"/>
          </p:cNvSpPr>
          <p:nvPr>
            <p:ph type="chart" sz="quarter" idx="21"/>
          </p:nvPr>
        </p:nvSpPr>
        <p:spPr>
          <a:xfrm>
            <a:off x="6230112" y="3773487"/>
            <a:ext cx="5352288" cy="1939925"/>
          </a:xfrm>
          <a:prstGeom prst="rect">
            <a:avLst/>
          </a:prstGeom>
          <a:noFill/>
        </p:spPr>
        <p:txBody>
          <a:bodyPr/>
          <a:lstStyle>
            <a:lvl1pPr marL="0" indent="0">
              <a:buNone/>
              <a:defRPr>
                <a:solidFill>
                  <a:schemeClr val="tx2"/>
                </a:solidFill>
                <a:latin typeface="Avenir Next LT Pro" panose="020B0504020202020204" pitchFamily="34" charset="77"/>
              </a:defRPr>
            </a:lvl1pPr>
          </a:lstStyle>
          <a:p>
            <a:endParaRPr lang="en-US"/>
          </a:p>
        </p:txBody>
      </p:sp>
      <p:sp>
        <p:nvSpPr>
          <p:cNvPr id="4" name="Text Placeholder 11">
            <a:extLst>
              <a:ext uri="{FF2B5EF4-FFF2-40B4-BE49-F238E27FC236}">
                <a16:creationId xmlns:a16="http://schemas.microsoft.com/office/drawing/2014/main" id="{C91808D5-756C-606B-F120-41E0769EC579}"/>
              </a:ext>
            </a:extLst>
          </p:cNvPr>
          <p:cNvSpPr>
            <a:spLocks noGrp="1"/>
          </p:cNvSpPr>
          <p:nvPr>
            <p:ph type="body" sz="quarter" idx="1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3" name="Text Placeholder 12">
            <a:extLst>
              <a:ext uri="{FF2B5EF4-FFF2-40B4-BE49-F238E27FC236}">
                <a16:creationId xmlns:a16="http://schemas.microsoft.com/office/drawing/2014/main" id="{F4640D91-B077-6D7E-30A1-B04807E04DB7}"/>
              </a:ext>
            </a:extLst>
          </p:cNvPr>
          <p:cNvSpPr>
            <a:spLocks noGrp="1"/>
          </p:cNvSpPr>
          <p:nvPr>
            <p:ph type="body" sz="quarter" idx="16"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5" name="Text Placeholder 7">
            <a:extLst>
              <a:ext uri="{FF2B5EF4-FFF2-40B4-BE49-F238E27FC236}">
                <a16:creationId xmlns:a16="http://schemas.microsoft.com/office/drawing/2014/main" id="{1DC63584-16BA-19C4-DBC4-5372282139D2}"/>
              </a:ext>
            </a:extLst>
          </p:cNvPr>
          <p:cNvSpPr>
            <a:spLocks noGrp="1"/>
          </p:cNvSpPr>
          <p:nvPr>
            <p:ph type="body" sz="quarter" idx="22"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dirty="0"/>
              <a:t>SECTION TITLE (ALL CAPS) – AVENIR NEXT 9PT</a:t>
            </a:r>
          </a:p>
        </p:txBody>
      </p:sp>
    </p:spTree>
    <p:extLst>
      <p:ext uri="{BB962C8B-B14F-4D97-AF65-F5344CB8AC3E}">
        <p14:creationId xmlns:p14="http://schemas.microsoft.com/office/powerpoint/2010/main" val="1518805861"/>
      </p:ext>
    </p:extLst>
  </p:cSld>
  <p:clrMapOvr>
    <a:masterClrMapping/>
  </p:clrMapOvr>
  <p:transition>
    <p:wip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meline Slide 1">
    <p:spTree>
      <p:nvGrpSpPr>
        <p:cNvPr id="1" name=""/>
        <p:cNvGrpSpPr/>
        <p:nvPr/>
      </p:nvGrpSpPr>
      <p:grpSpPr>
        <a:xfrm>
          <a:off x="0" y="0"/>
          <a:ext cx="0" cy="0"/>
          <a:chOff x="0" y="0"/>
          <a:chExt cx="0" cy="0"/>
        </a:xfrm>
      </p:grpSpPr>
      <p:cxnSp>
        <p:nvCxnSpPr>
          <p:cNvPr id="17" name="Straight Arrow Connector 16">
            <a:extLst>
              <a:ext uri="{FF2B5EF4-FFF2-40B4-BE49-F238E27FC236}">
                <a16:creationId xmlns:a16="http://schemas.microsoft.com/office/drawing/2014/main" id="{FDF83024-8957-E243-8DCD-D3D040B75B6D}"/>
              </a:ext>
            </a:extLst>
          </p:cNvPr>
          <p:cNvCxnSpPr>
            <a:cxnSpLocks/>
          </p:cNvCxnSpPr>
          <p:nvPr userDrawn="1"/>
        </p:nvCxnSpPr>
        <p:spPr>
          <a:xfrm>
            <a:off x="0" y="3664808"/>
            <a:ext cx="11582398" cy="0"/>
          </a:xfrm>
          <a:prstGeom prst="straightConnector1">
            <a:avLst/>
          </a:prstGeom>
          <a:ln>
            <a:solidFill>
              <a:schemeClr val="bg1">
                <a:lumMod val="50000"/>
              </a:schemeClr>
            </a:solidFill>
            <a:tailEnd type="triangle"/>
          </a:ln>
        </p:spPr>
        <p:style>
          <a:lnRef idx="1">
            <a:schemeClr val="accent2"/>
          </a:lnRef>
          <a:fillRef idx="0">
            <a:schemeClr val="accent2"/>
          </a:fillRef>
          <a:effectRef idx="0">
            <a:schemeClr val="accent2"/>
          </a:effectRef>
          <a:fontRef idx="minor">
            <a:schemeClr val="tx1"/>
          </a:fontRef>
        </p:style>
      </p:cxnSp>
      <p:cxnSp>
        <p:nvCxnSpPr>
          <p:cNvPr id="18" name="Straight Connector 17">
            <a:extLst>
              <a:ext uri="{FF2B5EF4-FFF2-40B4-BE49-F238E27FC236}">
                <a16:creationId xmlns:a16="http://schemas.microsoft.com/office/drawing/2014/main" id="{027462BF-CC17-76EB-382A-E085B37D3E07}"/>
              </a:ext>
            </a:extLst>
          </p:cNvPr>
          <p:cNvCxnSpPr/>
          <p:nvPr userDrawn="1"/>
        </p:nvCxnSpPr>
        <p:spPr>
          <a:xfrm>
            <a:off x="800833" y="3664808"/>
            <a:ext cx="0" cy="403379"/>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B1A2DD78-FE1F-FF79-919B-62A1B67D1114}"/>
              </a:ext>
            </a:extLst>
          </p:cNvPr>
          <p:cNvCxnSpPr/>
          <p:nvPr userDrawn="1"/>
        </p:nvCxnSpPr>
        <p:spPr>
          <a:xfrm>
            <a:off x="5120958" y="3664808"/>
            <a:ext cx="0" cy="403379"/>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002BCBF-E140-820E-B769-23B3C6B5DD69}"/>
              </a:ext>
            </a:extLst>
          </p:cNvPr>
          <p:cNvCxnSpPr/>
          <p:nvPr userDrawn="1"/>
        </p:nvCxnSpPr>
        <p:spPr>
          <a:xfrm>
            <a:off x="9441332" y="3664808"/>
            <a:ext cx="0" cy="403379"/>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FAD4C8E9-BB20-9EA7-C2CF-037364FEEDDE}"/>
              </a:ext>
            </a:extLst>
          </p:cNvPr>
          <p:cNvCxnSpPr/>
          <p:nvPr userDrawn="1"/>
        </p:nvCxnSpPr>
        <p:spPr>
          <a:xfrm>
            <a:off x="2945882" y="3262219"/>
            <a:ext cx="0" cy="403379"/>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3E6A5FEE-5849-8DEC-7777-ABB3E3EC7662}"/>
              </a:ext>
            </a:extLst>
          </p:cNvPr>
          <p:cNvCxnSpPr/>
          <p:nvPr userDrawn="1"/>
        </p:nvCxnSpPr>
        <p:spPr>
          <a:xfrm>
            <a:off x="7296034" y="3262219"/>
            <a:ext cx="0" cy="403379"/>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24" name="Oval 23">
            <a:extLst>
              <a:ext uri="{FF2B5EF4-FFF2-40B4-BE49-F238E27FC236}">
                <a16:creationId xmlns:a16="http://schemas.microsoft.com/office/drawing/2014/main" id="{F6DEA580-AF8B-D483-AC94-D12A8DADF30F}"/>
              </a:ext>
            </a:extLst>
          </p:cNvPr>
          <p:cNvSpPr/>
          <p:nvPr/>
        </p:nvSpPr>
        <p:spPr>
          <a:xfrm>
            <a:off x="667181" y="3533504"/>
            <a:ext cx="266808" cy="266808"/>
          </a:xfrm>
          <a:prstGeom prst="ellipse">
            <a:avLst/>
          </a:prstGeom>
          <a:solidFill>
            <a:schemeClr val="bg1"/>
          </a:solidFill>
          <a:ln w="952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solidFill>
                <a:schemeClr val="bg2"/>
              </a:solidFill>
              <a:latin typeface="Avenir Next LT Pro" panose="020B0504020202020204" pitchFamily="34" charset="77"/>
            </a:endParaRPr>
          </a:p>
        </p:txBody>
      </p:sp>
      <p:sp>
        <p:nvSpPr>
          <p:cNvPr id="25" name="Oval 24">
            <a:extLst>
              <a:ext uri="{FF2B5EF4-FFF2-40B4-BE49-F238E27FC236}">
                <a16:creationId xmlns:a16="http://schemas.microsoft.com/office/drawing/2014/main" id="{9317316F-7B52-078F-6162-0EE3F8F79C44}"/>
              </a:ext>
            </a:extLst>
          </p:cNvPr>
          <p:cNvSpPr/>
          <p:nvPr/>
        </p:nvSpPr>
        <p:spPr>
          <a:xfrm>
            <a:off x="746797" y="3613120"/>
            <a:ext cx="107577" cy="107577"/>
          </a:xfrm>
          <a:prstGeom prst="ellipse">
            <a:avLst/>
          </a:prstGeom>
          <a:solidFill>
            <a:schemeClr val="bg2"/>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latin typeface="Avenir Next LT Pro" panose="020B0504020202020204" pitchFamily="34" charset="77"/>
            </a:endParaRPr>
          </a:p>
        </p:txBody>
      </p:sp>
      <p:sp>
        <p:nvSpPr>
          <p:cNvPr id="27" name="Oval 26">
            <a:extLst>
              <a:ext uri="{FF2B5EF4-FFF2-40B4-BE49-F238E27FC236}">
                <a16:creationId xmlns:a16="http://schemas.microsoft.com/office/drawing/2014/main" id="{B8CD4124-22BB-212D-1A09-2D0B568A6045}"/>
              </a:ext>
            </a:extLst>
          </p:cNvPr>
          <p:cNvSpPr/>
          <p:nvPr/>
        </p:nvSpPr>
        <p:spPr>
          <a:xfrm>
            <a:off x="2810362" y="3533504"/>
            <a:ext cx="266808" cy="266808"/>
          </a:xfrm>
          <a:prstGeom prst="ellipse">
            <a:avLst/>
          </a:prstGeom>
          <a:solidFill>
            <a:schemeClr val="bg1"/>
          </a:solidFill>
          <a:ln w="952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solidFill>
                <a:schemeClr val="bg2"/>
              </a:solidFill>
              <a:latin typeface="Avenir Next LT Pro" panose="020B0504020202020204" pitchFamily="34" charset="77"/>
            </a:endParaRPr>
          </a:p>
        </p:txBody>
      </p:sp>
      <p:sp>
        <p:nvSpPr>
          <p:cNvPr id="28" name="Oval 27">
            <a:extLst>
              <a:ext uri="{FF2B5EF4-FFF2-40B4-BE49-F238E27FC236}">
                <a16:creationId xmlns:a16="http://schemas.microsoft.com/office/drawing/2014/main" id="{E11CDD4E-E9C5-DE88-D155-EED518AB7D63}"/>
              </a:ext>
            </a:extLst>
          </p:cNvPr>
          <p:cNvSpPr/>
          <p:nvPr/>
        </p:nvSpPr>
        <p:spPr>
          <a:xfrm>
            <a:off x="2889978" y="3613120"/>
            <a:ext cx="107577" cy="107577"/>
          </a:xfrm>
          <a:prstGeom prst="ellipse">
            <a:avLst/>
          </a:prstGeom>
          <a:solidFill>
            <a:schemeClr val="bg2"/>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latin typeface="Avenir Next LT Pro" panose="020B0504020202020204" pitchFamily="34" charset="77"/>
            </a:endParaRPr>
          </a:p>
        </p:txBody>
      </p:sp>
      <p:sp>
        <p:nvSpPr>
          <p:cNvPr id="30" name="Oval 29">
            <a:extLst>
              <a:ext uri="{FF2B5EF4-FFF2-40B4-BE49-F238E27FC236}">
                <a16:creationId xmlns:a16="http://schemas.microsoft.com/office/drawing/2014/main" id="{9448871D-B441-D299-691A-0CE2BF313387}"/>
              </a:ext>
            </a:extLst>
          </p:cNvPr>
          <p:cNvSpPr/>
          <p:nvPr/>
        </p:nvSpPr>
        <p:spPr>
          <a:xfrm>
            <a:off x="4987554" y="3533504"/>
            <a:ext cx="266808" cy="266808"/>
          </a:xfrm>
          <a:prstGeom prst="ellipse">
            <a:avLst/>
          </a:prstGeom>
          <a:solidFill>
            <a:schemeClr val="bg1"/>
          </a:solidFill>
          <a:ln w="952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solidFill>
                <a:schemeClr val="bg2"/>
              </a:solidFill>
              <a:latin typeface="Avenir Next LT Pro" panose="020B0504020202020204" pitchFamily="34" charset="77"/>
            </a:endParaRPr>
          </a:p>
        </p:txBody>
      </p:sp>
      <p:sp>
        <p:nvSpPr>
          <p:cNvPr id="31" name="Oval 30">
            <a:extLst>
              <a:ext uri="{FF2B5EF4-FFF2-40B4-BE49-F238E27FC236}">
                <a16:creationId xmlns:a16="http://schemas.microsoft.com/office/drawing/2014/main" id="{7D8ADB1C-E48F-F87F-A79E-F1088D48065F}"/>
              </a:ext>
            </a:extLst>
          </p:cNvPr>
          <p:cNvSpPr/>
          <p:nvPr/>
        </p:nvSpPr>
        <p:spPr>
          <a:xfrm>
            <a:off x="5067170" y="3613120"/>
            <a:ext cx="107577" cy="107577"/>
          </a:xfrm>
          <a:prstGeom prst="ellipse">
            <a:avLst/>
          </a:prstGeom>
          <a:solidFill>
            <a:schemeClr val="bg2"/>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latin typeface="Avenir Next LT Pro" panose="020B0504020202020204" pitchFamily="34" charset="77"/>
            </a:endParaRPr>
          </a:p>
        </p:txBody>
      </p:sp>
      <p:sp>
        <p:nvSpPr>
          <p:cNvPr id="33" name="Oval 32">
            <a:extLst>
              <a:ext uri="{FF2B5EF4-FFF2-40B4-BE49-F238E27FC236}">
                <a16:creationId xmlns:a16="http://schemas.microsoft.com/office/drawing/2014/main" id="{3193325B-CA89-31CE-EB0F-9623A0CADE4F}"/>
              </a:ext>
            </a:extLst>
          </p:cNvPr>
          <p:cNvSpPr/>
          <p:nvPr/>
        </p:nvSpPr>
        <p:spPr>
          <a:xfrm>
            <a:off x="7162630" y="3533504"/>
            <a:ext cx="266808" cy="266808"/>
          </a:xfrm>
          <a:prstGeom prst="ellipse">
            <a:avLst/>
          </a:prstGeom>
          <a:solidFill>
            <a:schemeClr val="bg1"/>
          </a:solidFill>
          <a:ln w="952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solidFill>
                <a:schemeClr val="bg2"/>
              </a:solidFill>
              <a:latin typeface="Avenir Next LT Pro" panose="020B0504020202020204" pitchFamily="34" charset="77"/>
            </a:endParaRPr>
          </a:p>
        </p:txBody>
      </p:sp>
      <p:sp>
        <p:nvSpPr>
          <p:cNvPr id="34" name="Oval 33">
            <a:extLst>
              <a:ext uri="{FF2B5EF4-FFF2-40B4-BE49-F238E27FC236}">
                <a16:creationId xmlns:a16="http://schemas.microsoft.com/office/drawing/2014/main" id="{6BCB0B70-4004-63AF-6487-9057DCAB79C4}"/>
              </a:ext>
            </a:extLst>
          </p:cNvPr>
          <p:cNvSpPr/>
          <p:nvPr/>
        </p:nvSpPr>
        <p:spPr>
          <a:xfrm>
            <a:off x="7242246" y="3613120"/>
            <a:ext cx="107577" cy="107577"/>
          </a:xfrm>
          <a:prstGeom prst="ellipse">
            <a:avLst/>
          </a:prstGeom>
          <a:solidFill>
            <a:schemeClr val="bg2"/>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latin typeface="Avenir Next LT Pro" panose="020B0504020202020204" pitchFamily="34" charset="77"/>
            </a:endParaRPr>
          </a:p>
        </p:txBody>
      </p:sp>
      <p:sp>
        <p:nvSpPr>
          <p:cNvPr id="36" name="Oval 35">
            <a:extLst>
              <a:ext uri="{FF2B5EF4-FFF2-40B4-BE49-F238E27FC236}">
                <a16:creationId xmlns:a16="http://schemas.microsoft.com/office/drawing/2014/main" id="{A21B6CAA-20ED-12F7-F1E6-856B011206F0}"/>
              </a:ext>
            </a:extLst>
          </p:cNvPr>
          <p:cNvSpPr/>
          <p:nvPr userDrawn="1"/>
        </p:nvSpPr>
        <p:spPr>
          <a:xfrm>
            <a:off x="9307679" y="3533504"/>
            <a:ext cx="266808" cy="266808"/>
          </a:xfrm>
          <a:prstGeom prst="ellipse">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latin typeface="Avenir Next LT Pro" panose="020B0504020202020204" pitchFamily="34" charset="77"/>
            </a:endParaRPr>
          </a:p>
        </p:txBody>
      </p:sp>
      <p:sp>
        <p:nvSpPr>
          <p:cNvPr id="37" name="Oval 36">
            <a:extLst>
              <a:ext uri="{FF2B5EF4-FFF2-40B4-BE49-F238E27FC236}">
                <a16:creationId xmlns:a16="http://schemas.microsoft.com/office/drawing/2014/main" id="{B7B16B09-0574-3727-5341-49248BF1A4A8}"/>
              </a:ext>
            </a:extLst>
          </p:cNvPr>
          <p:cNvSpPr/>
          <p:nvPr userDrawn="1"/>
        </p:nvSpPr>
        <p:spPr>
          <a:xfrm>
            <a:off x="9387295" y="3613120"/>
            <a:ext cx="107577" cy="107577"/>
          </a:xfrm>
          <a:prstGeom prst="ellipse">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latin typeface="Avenir Next LT Pro" panose="020B0504020202020204" pitchFamily="34" charset="77"/>
            </a:endParaRPr>
          </a:p>
        </p:txBody>
      </p:sp>
      <p:sp>
        <p:nvSpPr>
          <p:cNvPr id="40" name="Text Placeholder 39">
            <a:extLst>
              <a:ext uri="{FF2B5EF4-FFF2-40B4-BE49-F238E27FC236}">
                <a16:creationId xmlns:a16="http://schemas.microsoft.com/office/drawing/2014/main" id="{F64025F2-EDB8-F3ED-211F-30505D5C9B88}"/>
              </a:ext>
            </a:extLst>
          </p:cNvPr>
          <p:cNvSpPr>
            <a:spLocks noGrp="1"/>
          </p:cNvSpPr>
          <p:nvPr userDrawn="1">
            <p:ph type="body" sz="quarter" idx="11" hasCustomPrompt="1"/>
          </p:nvPr>
        </p:nvSpPr>
        <p:spPr>
          <a:xfrm>
            <a:off x="800833" y="4151113"/>
            <a:ext cx="2081213" cy="350837"/>
          </a:xfrm>
          <a:prstGeom prst="rect">
            <a:avLst/>
          </a:prstGeom>
        </p:spPr>
        <p:txBody>
          <a:bodyPr lIns="0"/>
          <a:lstStyle>
            <a:lvl1pPr marL="0" indent="0">
              <a:buNone/>
              <a:defRPr sz="1400" b="1" i="0">
                <a:solidFill>
                  <a:schemeClr val="tx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STEP 01</a:t>
            </a:r>
          </a:p>
        </p:txBody>
      </p:sp>
      <p:sp>
        <p:nvSpPr>
          <p:cNvPr id="42" name="Text Placeholder 41">
            <a:extLst>
              <a:ext uri="{FF2B5EF4-FFF2-40B4-BE49-F238E27FC236}">
                <a16:creationId xmlns:a16="http://schemas.microsoft.com/office/drawing/2014/main" id="{F41FEDF9-304D-A72A-27EA-2C6E126F68B5}"/>
              </a:ext>
            </a:extLst>
          </p:cNvPr>
          <p:cNvSpPr>
            <a:spLocks noGrp="1"/>
          </p:cNvSpPr>
          <p:nvPr userDrawn="1">
            <p:ph type="body" sz="quarter" idx="12" hasCustomPrompt="1"/>
          </p:nvPr>
        </p:nvSpPr>
        <p:spPr>
          <a:xfrm>
            <a:off x="794628" y="4486075"/>
            <a:ext cx="2111290" cy="1382713"/>
          </a:xfrm>
          <a:prstGeom prst="rect">
            <a:avLst/>
          </a:prstGeom>
        </p:spPr>
        <p:txBody>
          <a:bodyPr lIns="0"/>
          <a:lstStyle>
            <a:lvl1pPr marL="0" indent="0">
              <a:buNone/>
              <a:defRPr sz="1100">
                <a:solidFill>
                  <a:schemeClr val="tx1"/>
                </a:solidFill>
                <a:latin typeface="Avenir Next LT Pro" panose="020B0504020202020204" pitchFamily="34" charset="77"/>
              </a:defRPr>
            </a:lvl1pPr>
            <a:lvl2pPr marL="169863" indent="0">
              <a:buNone/>
              <a:defRPr sz="1100">
                <a:solidFill>
                  <a:schemeClr val="bg1"/>
                </a:solidFill>
              </a:defRPr>
            </a:lvl2pPr>
            <a:lvl3pPr marL="344487" indent="0">
              <a:buNone/>
              <a:defRPr sz="1100">
                <a:solidFill>
                  <a:schemeClr val="bg1"/>
                </a:solidFill>
              </a:defRPr>
            </a:lvl3pPr>
            <a:lvl4pPr marL="514350" indent="0">
              <a:buNone/>
              <a:defRPr sz="1100">
                <a:solidFill>
                  <a:schemeClr val="bg1"/>
                </a:solidFill>
              </a:defRPr>
            </a:lvl4pPr>
            <a:lvl5pPr marL="688975" indent="0">
              <a:buNone/>
              <a:defRPr sz="1100">
                <a:solidFill>
                  <a:schemeClr val="bg1"/>
                </a:solidFill>
              </a:defRPr>
            </a:lvl5pPr>
          </a:lstStyle>
          <a:p>
            <a:pPr lvl="0"/>
            <a:r>
              <a:rPr lang="en-US" dirty="0"/>
              <a:t>Click to edit text</a:t>
            </a:r>
          </a:p>
        </p:txBody>
      </p:sp>
      <p:sp>
        <p:nvSpPr>
          <p:cNvPr id="43" name="Text Placeholder 39">
            <a:extLst>
              <a:ext uri="{FF2B5EF4-FFF2-40B4-BE49-F238E27FC236}">
                <a16:creationId xmlns:a16="http://schemas.microsoft.com/office/drawing/2014/main" id="{54D60D81-C6BF-C7D7-3EF1-53820E00634D}"/>
              </a:ext>
            </a:extLst>
          </p:cNvPr>
          <p:cNvSpPr>
            <a:spLocks noGrp="1"/>
          </p:cNvSpPr>
          <p:nvPr userDrawn="1">
            <p:ph type="body" sz="quarter" idx="13" hasCustomPrompt="1"/>
          </p:nvPr>
        </p:nvSpPr>
        <p:spPr>
          <a:xfrm>
            <a:off x="5120958" y="4151113"/>
            <a:ext cx="2081213" cy="350837"/>
          </a:xfrm>
          <a:prstGeom prst="rect">
            <a:avLst/>
          </a:prstGeom>
        </p:spPr>
        <p:txBody>
          <a:bodyPr lIns="0"/>
          <a:lstStyle>
            <a:lvl1pPr marL="0" indent="0">
              <a:buNone/>
              <a:defRPr sz="1400" b="1" i="0">
                <a:solidFill>
                  <a:srgbClr val="313A45"/>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STEP 03</a:t>
            </a:r>
          </a:p>
        </p:txBody>
      </p:sp>
      <p:sp>
        <p:nvSpPr>
          <p:cNvPr id="44" name="Text Placeholder 41">
            <a:extLst>
              <a:ext uri="{FF2B5EF4-FFF2-40B4-BE49-F238E27FC236}">
                <a16:creationId xmlns:a16="http://schemas.microsoft.com/office/drawing/2014/main" id="{5EB809A7-3B6F-AF76-AD1E-2B1AE2DE5611}"/>
              </a:ext>
            </a:extLst>
          </p:cNvPr>
          <p:cNvSpPr>
            <a:spLocks noGrp="1"/>
          </p:cNvSpPr>
          <p:nvPr userDrawn="1">
            <p:ph type="body" sz="quarter" idx="14" hasCustomPrompt="1"/>
          </p:nvPr>
        </p:nvSpPr>
        <p:spPr>
          <a:xfrm>
            <a:off x="5114753" y="4486075"/>
            <a:ext cx="2111290" cy="1382713"/>
          </a:xfrm>
          <a:prstGeom prst="rect">
            <a:avLst/>
          </a:prstGeom>
        </p:spPr>
        <p:txBody>
          <a:bodyPr lIns="0"/>
          <a:lstStyle>
            <a:lvl1pPr marL="0" indent="0">
              <a:buNone/>
              <a:defRPr sz="1100">
                <a:solidFill>
                  <a:schemeClr val="tx1"/>
                </a:solidFill>
                <a:latin typeface="Avenir Next LT Pro" panose="020B0504020202020204" pitchFamily="34" charset="77"/>
              </a:defRPr>
            </a:lvl1pPr>
            <a:lvl2pPr marL="169863" indent="0">
              <a:buNone/>
              <a:defRPr sz="1100">
                <a:solidFill>
                  <a:schemeClr val="bg1"/>
                </a:solidFill>
              </a:defRPr>
            </a:lvl2pPr>
            <a:lvl3pPr marL="344487" indent="0">
              <a:buNone/>
              <a:defRPr sz="1100">
                <a:solidFill>
                  <a:schemeClr val="bg1"/>
                </a:solidFill>
              </a:defRPr>
            </a:lvl3pPr>
            <a:lvl4pPr marL="514350" indent="0">
              <a:buNone/>
              <a:defRPr sz="1100">
                <a:solidFill>
                  <a:schemeClr val="bg1"/>
                </a:solidFill>
              </a:defRPr>
            </a:lvl4pPr>
            <a:lvl5pPr marL="688975" indent="0">
              <a:buNone/>
              <a:defRPr sz="1100">
                <a:solidFill>
                  <a:schemeClr val="bg1"/>
                </a:solidFill>
              </a:defRPr>
            </a:lvl5pPr>
          </a:lstStyle>
          <a:p>
            <a:pPr lvl="0"/>
            <a:r>
              <a:rPr lang="en-US"/>
              <a:t>Click to edit text</a:t>
            </a:r>
          </a:p>
        </p:txBody>
      </p:sp>
      <p:sp>
        <p:nvSpPr>
          <p:cNvPr id="45" name="Text Placeholder 39">
            <a:extLst>
              <a:ext uri="{FF2B5EF4-FFF2-40B4-BE49-F238E27FC236}">
                <a16:creationId xmlns:a16="http://schemas.microsoft.com/office/drawing/2014/main" id="{638189A9-8A8A-702B-B0A5-0BA43E20CAA8}"/>
              </a:ext>
            </a:extLst>
          </p:cNvPr>
          <p:cNvSpPr>
            <a:spLocks noGrp="1"/>
          </p:cNvSpPr>
          <p:nvPr userDrawn="1">
            <p:ph type="body" sz="quarter" idx="15" hasCustomPrompt="1"/>
          </p:nvPr>
        </p:nvSpPr>
        <p:spPr>
          <a:xfrm>
            <a:off x="9447537" y="4151113"/>
            <a:ext cx="2081213" cy="350837"/>
          </a:xfrm>
          <a:prstGeom prst="rect">
            <a:avLst/>
          </a:prstGeom>
        </p:spPr>
        <p:txBody>
          <a:bodyPr lIns="0"/>
          <a:lstStyle>
            <a:lvl1pPr marL="0" indent="0">
              <a:buNone/>
              <a:defRPr sz="1400" b="1" i="0">
                <a:solidFill>
                  <a:schemeClr val="accent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STEP 05</a:t>
            </a:r>
          </a:p>
        </p:txBody>
      </p:sp>
      <p:sp>
        <p:nvSpPr>
          <p:cNvPr id="46" name="Text Placeholder 41">
            <a:extLst>
              <a:ext uri="{FF2B5EF4-FFF2-40B4-BE49-F238E27FC236}">
                <a16:creationId xmlns:a16="http://schemas.microsoft.com/office/drawing/2014/main" id="{E113A727-A4C5-CA05-917A-E3A9807EEA24}"/>
              </a:ext>
            </a:extLst>
          </p:cNvPr>
          <p:cNvSpPr>
            <a:spLocks noGrp="1"/>
          </p:cNvSpPr>
          <p:nvPr userDrawn="1">
            <p:ph type="body" sz="quarter" idx="16" hasCustomPrompt="1"/>
          </p:nvPr>
        </p:nvSpPr>
        <p:spPr>
          <a:xfrm>
            <a:off x="9441332" y="4486075"/>
            <a:ext cx="2111290" cy="1382713"/>
          </a:xfrm>
          <a:prstGeom prst="rect">
            <a:avLst/>
          </a:prstGeom>
        </p:spPr>
        <p:txBody>
          <a:bodyPr lIns="0"/>
          <a:lstStyle>
            <a:lvl1pPr marL="0" indent="0">
              <a:buNone/>
              <a:defRPr sz="1100">
                <a:solidFill>
                  <a:schemeClr val="tx2"/>
                </a:solidFill>
                <a:latin typeface="Avenir Next LT Pro" panose="020B0504020202020204" pitchFamily="34" charset="77"/>
              </a:defRPr>
            </a:lvl1pPr>
            <a:lvl2pPr marL="169863" indent="0">
              <a:buNone/>
              <a:defRPr sz="1100">
                <a:solidFill>
                  <a:schemeClr val="bg1"/>
                </a:solidFill>
              </a:defRPr>
            </a:lvl2pPr>
            <a:lvl3pPr marL="344487" indent="0">
              <a:buNone/>
              <a:defRPr sz="1100">
                <a:solidFill>
                  <a:schemeClr val="bg1"/>
                </a:solidFill>
              </a:defRPr>
            </a:lvl3pPr>
            <a:lvl4pPr marL="514350" indent="0">
              <a:buNone/>
              <a:defRPr sz="1100">
                <a:solidFill>
                  <a:schemeClr val="bg1"/>
                </a:solidFill>
              </a:defRPr>
            </a:lvl4pPr>
            <a:lvl5pPr marL="688975" indent="0">
              <a:buNone/>
              <a:defRPr sz="1100">
                <a:solidFill>
                  <a:schemeClr val="bg1"/>
                </a:solidFill>
              </a:defRPr>
            </a:lvl5pPr>
          </a:lstStyle>
          <a:p>
            <a:pPr lvl="0"/>
            <a:r>
              <a:rPr lang="en-US"/>
              <a:t>Click to edit text</a:t>
            </a:r>
          </a:p>
        </p:txBody>
      </p:sp>
      <p:sp>
        <p:nvSpPr>
          <p:cNvPr id="47" name="Text Placeholder 39">
            <a:extLst>
              <a:ext uri="{FF2B5EF4-FFF2-40B4-BE49-F238E27FC236}">
                <a16:creationId xmlns:a16="http://schemas.microsoft.com/office/drawing/2014/main" id="{3ABA6A4E-7B7A-561D-A51B-942B6B1ADFCC}"/>
              </a:ext>
            </a:extLst>
          </p:cNvPr>
          <p:cNvSpPr>
            <a:spLocks noGrp="1"/>
          </p:cNvSpPr>
          <p:nvPr userDrawn="1">
            <p:ph type="body" sz="quarter" idx="17" hasCustomPrompt="1"/>
          </p:nvPr>
        </p:nvSpPr>
        <p:spPr>
          <a:xfrm>
            <a:off x="2962085" y="1488936"/>
            <a:ext cx="2081213" cy="350837"/>
          </a:xfrm>
          <a:prstGeom prst="rect">
            <a:avLst/>
          </a:prstGeom>
        </p:spPr>
        <p:txBody>
          <a:bodyPr lIns="0"/>
          <a:lstStyle>
            <a:lvl1pPr marL="0" indent="0">
              <a:buNone/>
              <a:defRPr sz="1400" b="1" i="0">
                <a:solidFill>
                  <a:srgbClr val="313A45"/>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STEP 02</a:t>
            </a:r>
          </a:p>
        </p:txBody>
      </p:sp>
      <p:sp>
        <p:nvSpPr>
          <p:cNvPr id="48" name="Text Placeholder 41">
            <a:extLst>
              <a:ext uri="{FF2B5EF4-FFF2-40B4-BE49-F238E27FC236}">
                <a16:creationId xmlns:a16="http://schemas.microsoft.com/office/drawing/2014/main" id="{C316A838-FE4C-3FF7-E103-A5B12690F778}"/>
              </a:ext>
            </a:extLst>
          </p:cNvPr>
          <p:cNvSpPr>
            <a:spLocks noGrp="1"/>
          </p:cNvSpPr>
          <p:nvPr userDrawn="1">
            <p:ph type="body" sz="quarter" idx="18" hasCustomPrompt="1"/>
          </p:nvPr>
        </p:nvSpPr>
        <p:spPr>
          <a:xfrm>
            <a:off x="2955880" y="1823898"/>
            <a:ext cx="2111290" cy="1382713"/>
          </a:xfrm>
          <a:prstGeom prst="rect">
            <a:avLst/>
          </a:prstGeom>
        </p:spPr>
        <p:txBody>
          <a:bodyPr lIns="0"/>
          <a:lstStyle>
            <a:lvl1pPr marL="0" indent="0">
              <a:buNone/>
              <a:defRPr sz="1100">
                <a:solidFill>
                  <a:schemeClr val="tx2"/>
                </a:solidFill>
                <a:latin typeface="Avenir Next LT Pro" panose="020B0504020202020204" pitchFamily="34" charset="77"/>
              </a:defRPr>
            </a:lvl1pPr>
            <a:lvl2pPr marL="169863" indent="0">
              <a:buNone/>
              <a:defRPr sz="1100">
                <a:solidFill>
                  <a:schemeClr val="bg1"/>
                </a:solidFill>
              </a:defRPr>
            </a:lvl2pPr>
            <a:lvl3pPr marL="344487" indent="0">
              <a:buNone/>
              <a:defRPr sz="1100">
                <a:solidFill>
                  <a:schemeClr val="bg1"/>
                </a:solidFill>
              </a:defRPr>
            </a:lvl3pPr>
            <a:lvl4pPr marL="514350" indent="0">
              <a:buNone/>
              <a:defRPr sz="1100">
                <a:solidFill>
                  <a:schemeClr val="bg1"/>
                </a:solidFill>
              </a:defRPr>
            </a:lvl4pPr>
            <a:lvl5pPr marL="688975" indent="0">
              <a:buNone/>
              <a:defRPr sz="1100">
                <a:solidFill>
                  <a:schemeClr val="bg1"/>
                </a:solidFill>
              </a:defRPr>
            </a:lvl5pPr>
          </a:lstStyle>
          <a:p>
            <a:pPr lvl="0"/>
            <a:r>
              <a:rPr lang="en-US" dirty="0"/>
              <a:t>Click to edit text</a:t>
            </a:r>
          </a:p>
        </p:txBody>
      </p:sp>
      <p:sp>
        <p:nvSpPr>
          <p:cNvPr id="49" name="Text Placeholder 39">
            <a:extLst>
              <a:ext uri="{FF2B5EF4-FFF2-40B4-BE49-F238E27FC236}">
                <a16:creationId xmlns:a16="http://schemas.microsoft.com/office/drawing/2014/main" id="{45B87FDE-5242-E8A6-8085-E6EDF0BCE6DB}"/>
              </a:ext>
            </a:extLst>
          </p:cNvPr>
          <p:cNvSpPr>
            <a:spLocks noGrp="1"/>
          </p:cNvSpPr>
          <p:nvPr userDrawn="1">
            <p:ph type="body" sz="quarter" idx="19" hasCustomPrompt="1"/>
          </p:nvPr>
        </p:nvSpPr>
        <p:spPr>
          <a:xfrm>
            <a:off x="7306082" y="1488936"/>
            <a:ext cx="2081213" cy="350837"/>
          </a:xfrm>
          <a:prstGeom prst="rect">
            <a:avLst/>
          </a:prstGeom>
        </p:spPr>
        <p:txBody>
          <a:bodyPr lIns="0"/>
          <a:lstStyle>
            <a:lvl1pPr marL="0" indent="0">
              <a:buNone/>
              <a:defRPr sz="1400" b="1" i="0">
                <a:solidFill>
                  <a:srgbClr val="313A45"/>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STEP 04</a:t>
            </a:r>
          </a:p>
        </p:txBody>
      </p:sp>
      <p:sp>
        <p:nvSpPr>
          <p:cNvPr id="50" name="Text Placeholder 41">
            <a:extLst>
              <a:ext uri="{FF2B5EF4-FFF2-40B4-BE49-F238E27FC236}">
                <a16:creationId xmlns:a16="http://schemas.microsoft.com/office/drawing/2014/main" id="{45C4EF04-6D88-1F70-910B-68EE3B3FA113}"/>
              </a:ext>
            </a:extLst>
          </p:cNvPr>
          <p:cNvSpPr>
            <a:spLocks noGrp="1"/>
          </p:cNvSpPr>
          <p:nvPr userDrawn="1">
            <p:ph type="body" sz="quarter" idx="20" hasCustomPrompt="1"/>
          </p:nvPr>
        </p:nvSpPr>
        <p:spPr>
          <a:xfrm>
            <a:off x="7299877" y="1823898"/>
            <a:ext cx="2111290" cy="1382713"/>
          </a:xfrm>
          <a:prstGeom prst="rect">
            <a:avLst/>
          </a:prstGeom>
        </p:spPr>
        <p:txBody>
          <a:bodyPr lIns="0"/>
          <a:lstStyle>
            <a:lvl1pPr marL="0" indent="0">
              <a:buNone/>
              <a:defRPr sz="1100">
                <a:solidFill>
                  <a:schemeClr val="tx2"/>
                </a:solidFill>
                <a:latin typeface="Avenir Next LT Pro" panose="020B0504020202020204" pitchFamily="34" charset="77"/>
              </a:defRPr>
            </a:lvl1pPr>
            <a:lvl2pPr marL="169863" indent="0">
              <a:buNone/>
              <a:defRPr sz="1100">
                <a:solidFill>
                  <a:schemeClr val="bg1"/>
                </a:solidFill>
              </a:defRPr>
            </a:lvl2pPr>
            <a:lvl3pPr marL="344487" indent="0">
              <a:buNone/>
              <a:defRPr sz="1100">
                <a:solidFill>
                  <a:schemeClr val="bg1"/>
                </a:solidFill>
              </a:defRPr>
            </a:lvl3pPr>
            <a:lvl4pPr marL="514350" indent="0">
              <a:buNone/>
              <a:defRPr sz="1100">
                <a:solidFill>
                  <a:schemeClr val="bg1"/>
                </a:solidFill>
              </a:defRPr>
            </a:lvl4pPr>
            <a:lvl5pPr marL="688975" indent="0">
              <a:buNone/>
              <a:defRPr sz="1100">
                <a:solidFill>
                  <a:schemeClr val="bg1"/>
                </a:solidFill>
              </a:defRPr>
            </a:lvl5pPr>
          </a:lstStyle>
          <a:p>
            <a:pPr lvl="0"/>
            <a:r>
              <a:rPr lang="en-US"/>
              <a:t>Click to edit text</a:t>
            </a:r>
          </a:p>
        </p:txBody>
      </p:sp>
      <p:sp>
        <p:nvSpPr>
          <p:cNvPr id="2" name="Title 1">
            <a:extLst>
              <a:ext uri="{FF2B5EF4-FFF2-40B4-BE49-F238E27FC236}">
                <a16:creationId xmlns:a16="http://schemas.microsoft.com/office/drawing/2014/main" id="{2C12A076-ECFF-EEF4-67CD-AF60153BF979}"/>
              </a:ext>
            </a:extLst>
          </p:cNvPr>
          <p:cNvSpPr>
            <a:spLocks noGrp="1"/>
          </p:cNvSpPr>
          <p:nvPr>
            <p:ph type="title" hasCustomPrompt="1"/>
          </p:nvPr>
        </p:nvSpPr>
        <p:spPr>
          <a:xfrm>
            <a:off x="609601" y="457201"/>
            <a:ext cx="10972799" cy="461665"/>
          </a:xfrm>
        </p:spPr>
        <p:txBody>
          <a:bodyPr rIns="0"/>
          <a:lstStyle>
            <a:lvl1pPr>
              <a:defRPr>
                <a:solidFill>
                  <a:srgbClr val="313A45"/>
                </a:solidFill>
                <a:latin typeface="Avenir Next LT Pro" panose="020B0504020202020204" pitchFamily="34" charset="77"/>
              </a:defRPr>
            </a:lvl1pPr>
          </a:lstStyle>
          <a:p>
            <a:r>
              <a:rPr lang="en-US"/>
              <a:t>Click to Edit Master Title Style (Title Case)</a:t>
            </a:r>
          </a:p>
        </p:txBody>
      </p:sp>
      <p:sp>
        <p:nvSpPr>
          <p:cNvPr id="4" name="Text Placeholder 11">
            <a:extLst>
              <a:ext uri="{FF2B5EF4-FFF2-40B4-BE49-F238E27FC236}">
                <a16:creationId xmlns:a16="http://schemas.microsoft.com/office/drawing/2014/main" id="{B39D296A-9CC1-F5DA-2E41-E6F8F7B8B4F9}"/>
              </a:ext>
            </a:extLst>
          </p:cNvPr>
          <p:cNvSpPr>
            <a:spLocks noGrp="1"/>
          </p:cNvSpPr>
          <p:nvPr>
            <p:ph type="body" sz="quarter" idx="23"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3" name="Text Placeholder 12">
            <a:extLst>
              <a:ext uri="{FF2B5EF4-FFF2-40B4-BE49-F238E27FC236}">
                <a16:creationId xmlns:a16="http://schemas.microsoft.com/office/drawing/2014/main" id="{979C885A-7F35-39EF-D231-5448042178A7}"/>
              </a:ext>
            </a:extLst>
          </p:cNvPr>
          <p:cNvSpPr>
            <a:spLocks noGrp="1"/>
          </p:cNvSpPr>
          <p:nvPr>
            <p:ph type="body" sz="quarter" idx="25"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5" name="Text Placeholder 7">
            <a:extLst>
              <a:ext uri="{FF2B5EF4-FFF2-40B4-BE49-F238E27FC236}">
                <a16:creationId xmlns:a16="http://schemas.microsoft.com/office/drawing/2014/main" id="{D988507D-6106-0C28-D691-350F9663AD82}"/>
              </a:ext>
            </a:extLst>
          </p:cNvPr>
          <p:cNvSpPr>
            <a:spLocks noGrp="1"/>
          </p:cNvSpPr>
          <p:nvPr>
            <p:ph type="body" sz="quarter" idx="26"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dirty="0"/>
              <a:t>SECTION TITLE (ALL CAPS) – AVENIR NEXT 9PT</a:t>
            </a:r>
          </a:p>
        </p:txBody>
      </p:sp>
    </p:spTree>
    <p:extLst>
      <p:ext uri="{BB962C8B-B14F-4D97-AF65-F5344CB8AC3E}">
        <p14:creationId xmlns:p14="http://schemas.microsoft.com/office/powerpoint/2010/main" val="1689862425"/>
      </p:ext>
    </p:extLst>
  </p:cSld>
  <p:clrMapOvr>
    <a:masterClrMapping/>
  </p:clrMapOvr>
  <p:transition>
    <p:wip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meline Slide 2">
    <p:spTree>
      <p:nvGrpSpPr>
        <p:cNvPr id="1" name=""/>
        <p:cNvGrpSpPr/>
        <p:nvPr/>
      </p:nvGrpSpPr>
      <p:grpSpPr>
        <a:xfrm>
          <a:off x="0" y="0"/>
          <a:ext cx="0" cy="0"/>
          <a:chOff x="0" y="0"/>
          <a:chExt cx="0" cy="0"/>
        </a:xfrm>
      </p:grpSpPr>
      <p:sp>
        <p:nvSpPr>
          <p:cNvPr id="6" name="Rounded Rectangle 5">
            <a:extLst>
              <a:ext uri="{FF2B5EF4-FFF2-40B4-BE49-F238E27FC236}">
                <a16:creationId xmlns:a16="http://schemas.microsoft.com/office/drawing/2014/main" id="{B3FD44E3-0F1F-FA60-78E7-F90768292482}"/>
              </a:ext>
            </a:extLst>
          </p:cNvPr>
          <p:cNvSpPr/>
          <p:nvPr userDrawn="1"/>
        </p:nvSpPr>
        <p:spPr>
          <a:xfrm>
            <a:off x="685965" y="2635663"/>
            <a:ext cx="1946501" cy="338772"/>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sz="1100" b="1">
              <a:solidFill>
                <a:schemeClr val="tx2"/>
              </a:solidFill>
              <a:latin typeface="Avenir Next LT Pro" panose="020B0504020202020204" pitchFamily="34" charset="77"/>
            </a:endParaRPr>
          </a:p>
        </p:txBody>
      </p:sp>
      <p:sp>
        <p:nvSpPr>
          <p:cNvPr id="7" name="Rounded Rectangle 6">
            <a:extLst>
              <a:ext uri="{FF2B5EF4-FFF2-40B4-BE49-F238E27FC236}">
                <a16:creationId xmlns:a16="http://schemas.microsoft.com/office/drawing/2014/main" id="{F6454E31-92D8-E716-9E8A-DC7913B2DAA3}"/>
              </a:ext>
            </a:extLst>
          </p:cNvPr>
          <p:cNvSpPr/>
          <p:nvPr userDrawn="1"/>
        </p:nvSpPr>
        <p:spPr>
          <a:xfrm>
            <a:off x="2768308" y="2635663"/>
            <a:ext cx="1946501" cy="338772"/>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sz="1200" b="1">
              <a:latin typeface="Avenir Next LT Pro" panose="020B0504020202020204" pitchFamily="34" charset="77"/>
            </a:endParaRPr>
          </a:p>
        </p:txBody>
      </p:sp>
      <p:sp>
        <p:nvSpPr>
          <p:cNvPr id="8" name="Rounded Rectangle 7">
            <a:extLst>
              <a:ext uri="{FF2B5EF4-FFF2-40B4-BE49-F238E27FC236}">
                <a16:creationId xmlns:a16="http://schemas.microsoft.com/office/drawing/2014/main" id="{E629D9A1-F61A-2D39-11E5-28502866B9A5}"/>
              </a:ext>
            </a:extLst>
          </p:cNvPr>
          <p:cNvSpPr/>
          <p:nvPr userDrawn="1"/>
        </p:nvSpPr>
        <p:spPr>
          <a:xfrm>
            <a:off x="4850651" y="2635663"/>
            <a:ext cx="1946501" cy="338772"/>
          </a:xfrm>
          <a:prstGeom prst="round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sz="1100" b="1">
              <a:latin typeface="Avenir Next LT Pro" panose="020B0504020202020204" pitchFamily="34" charset="77"/>
            </a:endParaRPr>
          </a:p>
        </p:txBody>
      </p:sp>
      <p:sp>
        <p:nvSpPr>
          <p:cNvPr id="9" name="Rounded Rectangle 8">
            <a:extLst>
              <a:ext uri="{FF2B5EF4-FFF2-40B4-BE49-F238E27FC236}">
                <a16:creationId xmlns:a16="http://schemas.microsoft.com/office/drawing/2014/main" id="{0F21646A-62D8-A366-BF45-A0E71470C1DC}"/>
              </a:ext>
            </a:extLst>
          </p:cNvPr>
          <p:cNvSpPr/>
          <p:nvPr userDrawn="1"/>
        </p:nvSpPr>
        <p:spPr>
          <a:xfrm>
            <a:off x="6932994" y="2635663"/>
            <a:ext cx="1946501" cy="33877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sz="1200" b="1">
              <a:solidFill>
                <a:srgbClr val="F2A13A"/>
              </a:solidFill>
              <a:latin typeface="Avenir Next LT Pro" panose="020B0504020202020204" pitchFamily="34" charset="77"/>
            </a:endParaRPr>
          </a:p>
        </p:txBody>
      </p:sp>
      <p:sp>
        <p:nvSpPr>
          <p:cNvPr id="12" name="Right Arrow 11">
            <a:extLst>
              <a:ext uri="{FF2B5EF4-FFF2-40B4-BE49-F238E27FC236}">
                <a16:creationId xmlns:a16="http://schemas.microsoft.com/office/drawing/2014/main" id="{BB01D48B-6097-2EF4-6B6F-994D228DE675}"/>
              </a:ext>
            </a:extLst>
          </p:cNvPr>
          <p:cNvSpPr/>
          <p:nvPr userDrawn="1"/>
        </p:nvSpPr>
        <p:spPr>
          <a:xfrm>
            <a:off x="9015337" y="2457566"/>
            <a:ext cx="2304704" cy="693772"/>
          </a:xfrm>
          <a:prstGeom prst="right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sz="1200" b="1">
              <a:latin typeface="Avenir Next LT Pro" panose="020B0504020202020204" pitchFamily="34" charset="77"/>
            </a:endParaRPr>
          </a:p>
        </p:txBody>
      </p:sp>
      <p:sp>
        <p:nvSpPr>
          <p:cNvPr id="38" name="Oval 37">
            <a:extLst>
              <a:ext uri="{FF2B5EF4-FFF2-40B4-BE49-F238E27FC236}">
                <a16:creationId xmlns:a16="http://schemas.microsoft.com/office/drawing/2014/main" id="{84366320-09EE-7D95-8127-B20B50D71FA3}"/>
              </a:ext>
            </a:extLst>
          </p:cNvPr>
          <p:cNvSpPr/>
          <p:nvPr userDrawn="1"/>
        </p:nvSpPr>
        <p:spPr>
          <a:xfrm>
            <a:off x="1289245" y="1705212"/>
            <a:ext cx="752354" cy="752354"/>
          </a:xfrm>
          <a:prstGeom prst="ellipse">
            <a:avLst/>
          </a:prstGeom>
          <a:no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latin typeface="Avenir Next LT Pro" panose="020B0504020202020204" pitchFamily="34" charset="77"/>
            </a:endParaRPr>
          </a:p>
        </p:txBody>
      </p:sp>
      <p:sp>
        <p:nvSpPr>
          <p:cNvPr id="39" name="Oval 38">
            <a:extLst>
              <a:ext uri="{FF2B5EF4-FFF2-40B4-BE49-F238E27FC236}">
                <a16:creationId xmlns:a16="http://schemas.microsoft.com/office/drawing/2014/main" id="{4A1876C5-DBE3-79D5-D7FA-4081F78F91E6}"/>
              </a:ext>
            </a:extLst>
          </p:cNvPr>
          <p:cNvSpPr/>
          <p:nvPr userDrawn="1"/>
        </p:nvSpPr>
        <p:spPr>
          <a:xfrm>
            <a:off x="3371588" y="1705212"/>
            <a:ext cx="752354" cy="752354"/>
          </a:xfrm>
          <a:prstGeom prst="ellipse">
            <a:avLst/>
          </a:prstGeom>
          <a:no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latin typeface="Avenir Next LT Pro" panose="020B0504020202020204" pitchFamily="34" charset="77"/>
            </a:endParaRPr>
          </a:p>
        </p:txBody>
      </p:sp>
      <p:sp>
        <p:nvSpPr>
          <p:cNvPr id="41" name="Oval 40">
            <a:extLst>
              <a:ext uri="{FF2B5EF4-FFF2-40B4-BE49-F238E27FC236}">
                <a16:creationId xmlns:a16="http://schemas.microsoft.com/office/drawing/2014/main" id="{42DBAB61-0C02-D921-23BE-BA6690887791}"/>
              </a:ext>
            </a:extLst>
          </p:cNvPr>
          <p:cNvSpPr/>
          <p:nvPr userDrawn="1"/>
        </p:nvSpPr>
        <p:spPr>
          <a:xfrm>
            <a:off x="5444622" y="1705212"/>
            <a:ext cx="752354" cy="752354"/>
          </a:xfrm>
          <a:prstGeom prst="ellipse">
            <a:avLst/>
          </a:prstGeom>
          <a:noFill/>
          <a:ln w="952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latin typeface="Avenir Next LT Pro" panose="020B0504020202020204" pitchFamily="34" charset="77"/>
            </a:endParaRPr>
          </a:p>
        </p:txBody>
      </p:sp>
      <p:sp>
        <p:nvSpPr>
          <p:cNvPr id="51" name="Oval 50">
            <a:extLst>
              <a:ext uri="{FF2B5EF4-FFF2-40B4-BE49-F238E27FC236}">
                <a16:creationId xmlns:a16="http://schemas.microsoft.com/office/drawing/2014/main" id="{5F70F8A2-A1EB-2842-9ED9-57029E1628FF}"/>
              </a:ext>
            </a:extLst>
          </p:cNvPr>
          <p:cNvSpPr/>
          <p:nvPr userDrawn="1"/>
        </p:nvSpPr>
        <p:spPr>
          <a:xfrm>
            <a:off x="7536274" y="1705212"/>
            <a:ext cx="752354" cy="752354"/>
          </a:xfrm>
          <a:prstGeom prst="ellipse">
            <a:avLst/>
          </a:prstGeom>
          <a:no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latin typeface="Avenir Next LT Pro" panose="020B0504020202020204" pitchFamily="34" charset="77"/>
            </a:endParaRPr>
          </a:p>
        </p:txBody>
      </p:sp>
      <p:sp>
        <p:nvSpPr>
          <p:cNvPr id="52" name="Oval 51">
            <a:extLst>
              <a:ext uri="{FF2B5EF4-FFF2-40B4-BE49-F238E27FC236}">
                <a16:creationId xmlns:a16="http://schemas.microsoft.com/office/drawing/2014/main" id="{1AA22409-A64C-F6D8-7221-D9E6C34F383D}"/>
              </a:ext>
            </a:extLst>
          </p:cNvPr>
          <p:cNvSpPr/>
          <p:nvPr userDrawn="1"/>
        </p:nvSpPr>
        <p:spPr>
          <a:xfrm>
            <a:off x="9618617" y="1705212"/>
            <a:ext cx="752354" cy="752354"/>
          </a:xfrm>
          <a:prstGeom prst="ellipse">
            <a:avLst/>
          </a:prstGeom>
          <a:noFill/>
          <a:ln w="952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latin typeface="Avenir Next LT Pro" panose="020B0504020202020204" pitchFamily="34" charset="77"/>
            </a:endParaRPr>
          </a:p>
        </p:txBody>
      </p:sp>
      <p:cxnSp>
        <p:nvCxnSpPr>
          <p:cNvPr id="53" name="Straight Connector 52">
            <a:extLst>
              <a:ext uri="{FF2B5EF4-FFF2-40B4-BE49-F238E27FC236}">
                <a16:creationId xmlns:a16="http://schemas.microsoft.com/office/drawing/2014/main" id="{390B4EAC-8F61-5F57-16F7-7FEF8F05554C}"/>
              </a:ext>
            </a:extLst>
          </p:cNvPr>
          <p:cNvCxnSpPr>
            <a:cxnSpLocks/>
            <a:stCxn id="38" idx="4"/>
            <a:endCxn id="82" idx="0"/>
          </p:cNvCxnSpPr>
          <p:nvPr userDrawn="1"/>
        </p:nvCxnSpPr>
        <p:spPr>
          <a:xfrm>
            <a:off x="1665422" y="2457566"/>
            <a:ext cx="0" cy="17606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AD53CB18-E86E-320F-3751-C99318DDFCBE}"/>
              </a:ext>
            </a:extLst>
          </p:cNvPr>
          <p:cNvCxnSpPr>
            <a:cxnSpLocks/>
            <a:stCxn id="39" idx="4"/>
            <a:endCxn id="7" idx="0"/>
          </p:cNvCxnSpPr>
          <p:nvPr userDrawn="1"/>
        </p:nvCxnSpPr>
        <p:spPr>
          <a:xfrm flipH="1">
            <a:off x="3741559" y="2457566"/>
            <a:ext cx="6206" cy="178097"/>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DEFB8A26-2A57-5344-C4EE-33FABA95DD1B}"/>
              </a:ext>
            </a:extLst>
          </p:cNvPr>
          <p:cNvCxnSpPr>
            <a:cxnSpLocks/>
            <a:stCxn id="41" idx="4"/>
            <a:endCxn id="8" idx="0"/>
          </p:cNvCxnSpPr>
          <p:nvPr userDrawn="1"/>
        </p:nvCxnSpPr>
        <p:spPr>
          <a:xfrm>
            <a:off x="5820799" y="2457566"/>
            <a:ext cx="3103" cy="178097"/>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2B1F8846-18A3-3637-C721-951D1C21E428}"/>
              </a:ext>
            </a:extLst>
          </p:cNvPr>
          <p:cNvCxnSpPr>
            <a:cxnSpLocks/>
            <a:stCxn id="51" idx="4"/>
            <a:endCxn id="85" idx="0"/>
          </p:cNvCxnSpPr>
          <p:nvPr userDrawn="1"/>
        </p:nvCxnSpPr>
        <p:spPr>
          <a:xfrm>
            <a:off x="7912451" y="2457566"/>
            <a:ext cx="0" cy="176069"/>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8B5CEBDC-A281-521C-2F64-D7000C37FB89}"/>
              </a:ext>
            </a:extLst>
          </p:cNvPr>
          <p:cNvCxnSpPr>
            <a:cxnSpLocks/>
            <a:stCxn id="52" idx="4"/>
            <a:endCxn id="86" idx="0"/>
          </p:cNvCxnSpPr>
          <p:nvPr userDrawn="1"/>
        </p:nvCxnSpPr>
        <p:spPr>
          <a:xfrm>
            <a:off x="9994794" y="2457566"/>
            <a:ext cx="0" cy="176069"/>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
        <p:nvSpPr>
          <p:cNvPr id="63" name="Text Placeholder 39">
            <a:extLst>
              <a:ext uri="{FF2B5EF4-FFF2-40B4-BE49-F238E27FC236}">
                <a16:creationId xmlns:a16="http://schemas.microsoft.com/office/drawing/2014/main" id="{B592791D-7F96-52E5-0611-71684F02A5BC}"/>
              </a:ext>
            </a:extLst>
          </p:cNvPr>
          <p:cNvSpPr>
            <a:spLocks noGrp="1"/>
          </p:cNvSpPr>
          <p:nvPr>
            <p:ph type="body" sz="quarter" idx="11" hasCustomPrompt="1"/>
          </p:nvPr>
        </p:nvSpPr>
        <p:spPr>
          <a:xfrm>
            <a:off x="692171" y="3190847"/>
            <a:ext cx="1946502" cy="350837"/>
          </a:xfrm>
          <a:prstGeom prst="rect">
            <a:avLst/>
          </a:prstGeom>
        </p:spPr>
        <p:txBody>
          <a:bodyPr lIns="91440" rIns="182880"/>
          <a:lstStyle>
            <a:lvl1pPr marL="0" indent="0" algn="ctr">
              <a:buNone/>
              <a:defRPr sz="1400" b="1" i="0">
                <a:solidFill>
                  <a:schemeClr val="tx2"/>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TITLE 01</a:t>
            </a:r>
          </a:p>
        </p:txBody>
      </p:sp>
      <p:sp>
        <p:nvSpPr>
          <p:cNvPr id="64" name="Text Placeholder 41">
            <a:extLst>
              <a:ext uri="{FF2B5EF4-FFF2-40B4-BE49-F238E27FC236}">
                <a16:creationId xmlns:a16="http://schemas.microsoft.com/office/drawing/2014/main" id="{33D078AD-1E0A-E703-685E-3487089141BA}"/>
              </a:ext>
            </a:extLst>
          </p:cNvPr>
          <p:cNvSpPr>
            <a:spLocks noGrp="1"/>
          </p:cNvSpPr>
          <p:nvPr>
            <p:ph type="body" sz="quarter" idx="12" hasCustomPrompt="1"/>
          </p:nvPr>
        </p:nvSpPr>
        <p:spPr>
          <a:xfrm>
            <a:off x="685965" y="3552656"/>
            <a:ext cx="1952708" cy="2067487"/>
          </a:xfrm>
          <a:prstGeom prst="rect">
            <a:avLst/>
          </a:prstGeom>
        </p:spPr>
        <p:txBody>
          <a:bodyPr lIns="91440" rIns="182880"/>
          <a:lstStyle>
            <a:lvl1pPr marL="0" indent="0" algn="ctr">
              <a:buNone/>
              <a:defRPr sz="1100">
                <a:solidFill>
                  <a:schemeClr val="tx1"/>
                </a:solidFill>
                <a:latin typeface="Avenir Next LT Pro" panose="020B0504020202020204" pitchFamily="34" charset="77"/>
              </a:defRPr>
            </a:lvl1pPr>
            <a:lvl2pPr marL="169863" indent="0">
              <a:buNone/>
              <a:defRPr sz="1100">
                <a:solidFill>
                  <a:schemeClr val="bg1"/>
                </a:solidFill>
              </a:defRPr>
            </a:lvl2pPr>
            <a:lvl3pPr marL="344487" indent="0">
              <a:buNone/>
              <a:defRPr sz="1100">
                <a:solidFill>
                  <a:schemeClr val="bg1"/>
                </a:solidFill>
              </a:defRPr>
            </a:lvl3pPr>
            <a:lvl4pPr marL="514350" indent="0">
              <a:buNone/>
              <a:defRPr sz="1100">
                <a:solidFill>
                  <a:schemeClr val="bg1"/>
                </a:solidFill>
              </a:defRPr>
            </a:lvl4pPr>
            <a:lvl5pPr marL="688975" indent="0">
              <a:buNone/>
              <a:defRPr sz="1100">
                <a:solidFill>
                  <a:schemeClr val="bg1"/>
                </a:solidFill>
              </a:defRPr>
            </a:lvl5pPr>
          </a:lstStyle>
          <a:p>
            <a:pPr lvl="0"/>
            <a:r>
              <a:rPr lang="en-US" dirty="0"/>
              <a:t>Click to edit text</a:t>
            </a:r>
          </a:p>
        </p:txBody>
      </p:sp>
      <p:sp>
        <p:nvSpPr>
          <p:cNvPr id="65" name="Text Placeholder 39">
            <a:extLst>
              <a:ext uri="{FF2B5EF4-FFF2-40B4-BE49-F238E27FC236}">
                <a16:creationId xmlns:a16="http://schemas.microsoft.com/office/drawing/2014/main" id="{C81F72A3-1637-7955-36A0-53269E53C7D4}"/>
              </a:ext>
            </a:extLst>
          </p:cNvPr>
          <p:cNvSpPr>
            <a:spLocks noGrp="1"/>
          </p:cNvSpPr>
          <p:nvPr>
            <p:ph type="body" sz="quarter" idx="13" hasCustomPrompt="1"/>
          </p:nvPr>
        </p:nvSpPr>
        <p:spPr>
          <a:xfrm>
            <a:off x="2774514" y="3190847"/>
            <a:ext cx="1946502" cy="350837"/>
          </a:xfrm>
          <a:prstGeom prst="rect">
            <a:avLst/>
          </a:prstGeom>
        </p:spPr>
        <p:txBody>
          <a:bodyPr lIns="91440" rIns="182880"/>
          <a:lstStyle>
            <a:lvl1pPr marL="0" indent="0" algn="ctr">
              <a:buNone/>
              <a:defRPr sz="1400" b="1" i="0">
                <a:solidFill>
                  <a:schemeClr val="accent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TITLE 02</a:t>
            </a:r>
          </a:p>
        </p:txBody>
      </p:sp>
      <p:sp>
        <p:nvSpPr>
          <p:cNvPr id="66" name="Text Placeholder 41">
            <a:extLst>
              <a:ext uri="{FF2B5EF4-FFF2-40B4-BE49-F238E27FC236}">
                <a16:creationId xmlns:a16="http://schemas.microsoft.com/office/drawing/2014/main" id="{E364A5F2-45D2-A3AE-25BF-11BDB5AF40DB}"/>
              </a:ext>
            </a:extLst>
          </p:cNvPr>
          <p:cNvSpPr>
            <a:spLocks noGrp="1"/>
          </p:cNvSpPr>
          <p:nvPr>
            <p:ph type="body" sz="quarter" idx="14" hasCustomPrompt="1"/>
          </p:nvPr>
        </p:nvSpPr>
        <p:spPr>
          <a:xfrm>
            <a:off x="2768308" y="3552656"/>
            <a:ext cx="1952708" cy="2067487"/>
          </a:xfrm>
          <a:prstGeom prst="rect">
            <a:avLst/>
          </a:prstGeom>
        </p:spPr>
        <p:txBody>
          <a:bodyPr lIns="91440" rIns="182880"/>
          <a:lstStyle>
            <a:lvl1pPr marL="0" indent="0" algn="ctr">
              <a:buNone/>
              <a:defRPr sz="1100">
                <a:solidFill>
                  <a:schemeClr val="tx1"/>
                </a:solidFill>
                <a:latin typeface="Avenir Next LT Pro" panose="020B0504020202020204" pitchFamily="34" charset="77"/>
              </a:defRPr>
            </a:lvl1pPr>
            <a:lvl2pPr marL="169863" indent="0">
              <a:buNone/>
              <a:defRPr sz="1100">
                <a:solidFill>
                  <a:schemeClr val="bg1"/>
                </a:solidFill>
              </a:defRPr>
            </a:lvl2pPr>
            <a:lvl3pPr marL="344487" indent="0">
              <a:buNone/>
              <a:defRPr sz="1100">
                <a:solidFill>
                  <a:schemeClr val="bg1"/>
                </a:solidFill>
              </a:defRPr>
            </a:lvl3pPr>
            <a:lvl4pPr marL="514350" indent="0">
              <a:buNone/>
              <a:defRPr sz="1100">
                <a:solidFill>
                  <a:schemeClr val="bg1"/>
                </a:solidFill>
              </a:defRPr>
            </a:lvl4pPr>
            <a:lvl5pPr marL="688975" indent="0">
              <a:buNone/>
              <a:defRPr sz="1100">
                <a:solidFill>
                  <a:schemeClr val="bg1"/>
                </a:solidFill>
              </a:defRPr>
            </a:lvl5pPr>
          </a:lstStyle>
          <a:p>
            <a:pPr lvl="0"/>
            <a:r>
              <a:rPr lang="en-US"/>
              <a:t>Click to edit text</a:t>
            </a:r>
          </a:p>
        </p:txBody>
      </p:sp>
      <p:sp>
        <p:nvSpPr>
          <p:cNvPr id="67" name="Text Placeholder 39">
            <a:extLst>
              <a:ext uri="{FF2B5EF4-FFF2-40B4-BE49-F238E27FC236}">
                <a16:creationId xmlns:a16="http://schemas.microsoft.com/office/drawing/2014/main" id="{C8A54824-0831-C13E-62A4-BBD0BAB5E33F}"/>
              </a:ext>
            </a:extLst>
          </p:cNvPr>
          <p:cNvSpPr>
            <a:spLocks noGrp="1"/>
          </p:cNvSpPr>
          <p:nvPr>
            <p:ph type="body" sz="quarter" idx="15" hasCustomPrompt="1"/>
          </p:nvPr>
        </p:nvSpPr>
        <p:spPr>
          <a:xfrm>
            <a:off x="4847548" y="3190847"/>
            <a:ext cx="1946502" cy="350837"/>
          </a:xfrm>
          <a:prstGeom prst="rect">
            <a:avLst/>
          </a:prstGeom>
        </p:spPr>
        <p:txBody>
          <a:bodyPr lIns="91440" rIns="182880"/>
          <a:lstStyle>
            <a:lvl1pPr marL="0" indent="0" algn="ctr">
              <a:buNone/>
              <a:defRPr sz="1400" b="1" i="0">
                <a:solidFill>
                  <a:schemeClr val="accent4"/>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TITLE 03</a:t>
            </a:r>
          </a:p>
        </p:txBody>
      </p:sp>
      <p:sp>
        <p:nvSpPr>
          <p:cNvPr id="68" name="Text Placeholder 41">
            <a:extLst>
              <a:ext uri="{FF2B5EF4-FFF2-40B4-BE49-F238E27FC236}">
                <a16:creationId xmlns:a16="http://schemas.microsoft.com/office/drawing/2014/main" id="{C4A7D437-7891-6604-CEB9-D01B0DC2094D}"/>
              </a:ext>
            </a:extLst>
          </p:cNvPr>
          <p:cNvSpPr>
            <a:spLocks noGrp="1"/>
          </p:cNvSpPr>
          <p:nvPr>
            <p:ph type="body" sz="quarter" idx="16" hasCustomPrompt="1"/>
          </p:nvPr>
        </p:nvSpPr>
        <p:spPr>
          <a:xfrm>
            <a:off x="4841342" y="3552656"/>
            <a:ext cx="1952708" cy="2067487"/>
          </a:xfrm>
          <a:prstGeom prst="rect">
            <a:avLst/>
          </a:prstGeom>
        </p:spPr>
        <p:txBody>
          <a:bodyPr lIns="91440" rIns="182880"/>
          <a:lstStyle>
            <a:lvl1pPr marL="0" indent="0" algn="ctr">
              <a:buNone/>
              <a:defRPr sz="1100">
                <a:solidFill>
                  <a:schemeClr val="tx1"/>
                </a:solidFill>
                <a:latin typeface="Avenir Next LT Pro" panose="020B0504020202020204" pitchFamily="34" charset="77"/>
              </a:defRPr>
            </a:lvl1pPr>
            <a:lvl2pPr marL="169863" indent="0">
              <a:buNone/>
              <a:defRPr sz="1100">
                <a:solidFill>
                  <a:schemeClr val="bg1"/>
                </a:solidFill>
              </a:defRPr>
            </a:lvl2pPr>
            <a:lvl3pPr marL="344487" indent="0">
              <a:buNone/>
              <a:defRPr sz="1100">
                <a:solidFill>
                  <a:schemeClr val="bg1"/>
                </a:solidFill>
              </a:defRPr>
            </a:lvl3pPr>
            <a:lvl4pPr marL="514350" indent="0">
              <a:buNone/>
              <a:defRPr sz="1100">
                <a:solidFill>
                  <a:schemeClr val="bg1"/>
                </a:solidFill>
              </a:defRPr>
            </a:lvl4pPr>
            <a:lvl5pPr marL="688975" indent="0">
              <a:buNone/>
              <a:defRPr sz="1100">
                <a:solidFill>
                  <a:schemeClr val="bg1"/>
                </a:solidFill>
              </a:defRPr>
            </a:lvl5pPr>
          </a:lstStyle>
          <a:p>
            <a:pPr lvl="0"/>
            <a:r>
              <a:rPr lang="en-US"/>
              <a:t>Click to edit text</a:t>
            </a:r>
          </a:p>
        </p:txBody>
      </p:sp>
      <p:sp>
        <p:nvSpPr>
          <p:cNvPr id="69" name="Text Placeholder 39">
            <a:extLst>
              <a:ext uri="{FF2B5EF4-FFF2-40B4-BE49-F238E27FC236}">
                <a16:creationId xmlns:a16="http://schemas.microsoft.com/office/drawing/2014/main" id="{D319E021-0AA1-90DA-36B1-CA8E36BF2AAC}"/>
              </a:ext>
            </a:extLst>
          </p:cNvPr>
          <p:cNvSpPr>
            <a:spLocks noGrp="1"/>
          </p:cNvSpPr>
          <p:nvPr>
            <p:ph type="body" sz="quarter" idx="17" hasCustomPrompt="1"/>
          </p:nvPr>
        </p:nvSpPr>
        <p:spPr>
          <a:xfrm>
            <a:off x="6939200" y="3190847"/>
            <a:ext cx="1946502" cy="350837"/>
          </a:xfrm>
          <a:prstGeom prst="rect">
            <a:avLst/>
          </a:prstGeom>
        </p:spPr>
        <p:txBody>
          <a:bodyPr lIns="91440" rIns="182880"/>
          <a:lstStyle>
            <a:lvl1pPr marL="0" indent="0" algn="ctr">
              <a:buNone/>
              <a:defRPr sz="1400" b="1" i="0">
                <a:solidFill>
                  <a:schemeClr val="accent2"/>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TITLE 04</a:t>
            </a:r>
          </a:p>
        </p:txBody>
      </p:sp>
      <p:sp>
        <p:nvSpPr>
          <p:cNvPr id="70" name="Text Placeholder 41">
            <a:extLst>
              <a:ext uri="{FF2B5EF4-FFF2-40B4-BE49-F238E27FC236}">
                <a16:creationId xmlns:a16="http://schemas.microsoft.com/office/drawing/2014/main" id="{9028A013-4F14-0F58-144C-23F27D83C573}"/>
              </a:ext>
            </a:extLst>
          </p:cNvPr>
          <p:cNvSpPr>
            <a:spLocks noGrp="1"/>
          </p:cNvSpPr>
          <p:nvPr>
            <p:ph type="body" sz="quarter" idx="18" hasCustomPrompt="1"/>
          </p:nvPr>
        </p:nvSpPr>
        <p:spPr>
          <a:xfrm>
            <a:off x="6932994" y="3552656"/>
            <a:ext cx="1952708" cy="2067487"/>
          </a:xfrm>
          <a:prstGeom prst="rect">
            <a:avLst/>
          </a:prstGeom>
        </p:spPr>
        <p:txBody>
          <a:bodyPr lIns="91440" rIns="182880"/>
          <a:lstStyle>
            <a:lvl1pPr marL="0" indent="0" algn="ctr">
              <a:buNone/>
              <a:defRPr sz="1100">
                <a:solidFill>
                  <a:schemeClr val="tx1"/>
                </a:solidFill>
                <a:latin typeface="Avenir Next LT Pro" panose="020B0504020202020204" pitchFamily="34" charset="77"/>
              </a:defRPr>
            </a:lvl1pPr>
            <a:lvl2pPr marL="169863" indent="0">
              <a:buNone/>
              <a:defRPr sz="1100">
                <a:solidFill>
                  <a:schemeClr val="bg1"/>
                </a:solidFill>
              </a:defRPr>
            </a:lvl2pPr>
            <a:lvl3pPr marL="344487" indent="0">
              <a:buNone/>
              <a:defRPr sz="1100">
                <a:solidFill>
                  <a:schemeClr val="bg1"/>
                </a:solidFill>
              </a:defRPr>
            </a:lvl3pPr>
            <a:lvl4pPr marL="514350" indent="0">
              <a:buNone/>
              <a:defRPr sz="1100">
                <a:solidFill>
                  <a:schemeClr val="bg1"/>
                </a:solidFill>
              </a:defRPr>
            </a:lvl4pPr>
            <a:lvl5pPr marL="688975" indent="0">
              <a:buNone/>
              <a:defRPr sz="1100">
                <a:solidFill>
                  <a:schemeClr val="bg1"/>
                </a:solidFill>
              </a:defRPr>
            </a:lvl5pPr>
          </a:lstStyle>
          <a:p>
            <a:pPr lvl="0"/>
            <a:r>
              <a:rPr lang="en-US"/>
              <a:t>Click to edit text</a:t>
            </a:r>
          </a:p>
        </p:txBody>
      </p:sp>
      <p:sp>
        <p:nvSpPr>
          <p:cNvPr id="75" name="Text Placeholder 39">
            <a:extLst>
              <a:ext uri="{FF2B5EF4-FFF2-40B4-BE49-F238E27FC236}">
                <a16:creationId xmlns:a16="http://schemas.microsoft.com/office/drawing/2014/main" id="{E2569B5D-C5AC-3A12-0D59-4606A19A5B33}"/>
              </a:ext>
            </a:extLst>
          </p:cNvPr>
          <p:cNvSpPr>
            <a:spLocks noGrp="1"/>
          </p:cNvSpPr>
          <p:nvPr>
            <p:ph type="body" sz="quarter" idx="19" hasCustomPrompt="1"/>
          </p:nvPr>
        </p:nvSpPr>
        <p:spPr>
          <a:xfrm>
            <a:off x="9021543" y="3190847"/>
            <a:ext cx="1946502" cy="350837"/>
          </a:xfrm>
          <a:prstGeom prst="rect">
            <a:avLst/>
          </a:prstGeom>
        </p:spPr>
        <p:txBody>
          <a:bodyPr lIns="91440" rIns="182880"/>
          <a:lstStyle>
            <a:lvl1pPr marL="0" indent="0" algn="ctr">
              <a:buNone/>
              <a:defRPr sz="1400" b="1" i="0">
                <a:solidFill>
                  <a:schemeClr val="accent3"/>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TITLE 05</a:t>
            </a:r>
          </a:p>
        </p:txBody>
      </p:sp>
      <p:sp>
        <p:nvSpPr>
          <p:cNvPr id="76" name="Text Placeholder 41">
            <a:extLst>
              <a:ext uri="{FF2B5EF4-FFF2-40B4-BE49-F238E27FC236}">
                <a16:creationId xmlns:a16="http://schemas.microsoft.com/office/drawing/2014/main" id="{BA1203E4-6F3B-C426-B434-75B2CBE1DECC}"/>
              </a:ext>
            </a:extLst>
          </p:cNvPr>
          <p:cNvSpPr>
            <a:spLocks noGrp="1"/>
          </p:cNvSpPr>
          <p:nvPr>
            <p:ph type="body" sz="quarter" idx="20" hasCustomPrompt="1"/>
          </p:nvPr>
        </p:nvSpPr>
        <p:spPr>
          <a:xfrm>
            <a:off x="9015337" y="3552656"/>
            <a:ext cx="1952708" cy="2067487"/>
          </a:xfrm>
          <a:prstGeom prst="rect">
            <a:avLst/>
          </a:prstGeom>
        </p:spPr>
        <p:txBody>
          <a:bodyPr lIns="91440" rIns="182880"/>
          <a:lstStyle>
            <a:lvl1pPr marL="0" indent="0" algn="ctr">
              <a:buNone/>
              <a:defRPr sz="1100">
                <a:solidFill>
                  <a:schemeClr val="tx1"/>
                </a:solidFill>
                <a:latin typeface="Avenir Next LT Pro" panose="020B0504020202020204" pitchFamily="34" charset="77"/>
              </a:defRPr>
            </a:lvl1pPr>
            <a:lvl2pPr marL="169863" indent="0">
              <a:buNone/>
              <a:defRPr sz="1100">
                <a:solidFill>
                  <a:schemeClr val="bg1"/>
                </a:solidFill>
              </a:defRPr>
            </a:lvl2pPr>
            <a:lvl3pPr marL="344487" indent="0">
              <a:buNone/>
              <a:defRPr sz="1100">
                <a:solidFill>
                  <a:schemeClr val="bg1"/>
                </a:solidFill>
              </a:defRPr>
            </a:lvl3pPr>
            <a:lvl4pPr marL="514350" indent="0">
              <a:buNone/>
              <a:defRPr sz="1100">
                <a:solidFill>
                  <a:schemeClr val="bg1"/>
                </a:solidFill>
              </a:defRPr>
            </a:lvl4pPr>
            <a:lvl5pPr marL="688975" indent="0">
              <a:buNone/>
              <a:defRPr sz="1100">
                <a:solidFill>
                  <a:schemeClr val="bg1"/>
                </a:solidFill>
              </a:defRPr>
            </a:lvl5pPr>
          </a:lstStyle>
          <a:p>
            <a:pPr lvl="0"/>
            <a:r>
              <a:rPr lang="en-US"/>
              <a:t>Click to edit text</a:t>
            </a:r>
          </a:p>
        </p:txBody>
      </p:sp>
      <p:sp>
        <p:nvSpPr>
          <p:cNvPr id="77" name="Picture Placeholder 25">
            <a:extLst>
              <a:ext uri="{FF2B5EF4-FFF2-40B4-BE49-F238E27FC236}">
                <a16:creationId xmlns:a16="http://schemas.microsoft.com/office/drawing/2014/main" id="{22C90FE7-9E63-8B92-D5A6-EA9A2A9B6491}"/>
              </a:ext>
            </a:extLst>
          </p:cNvPr>
          <p:cNvSpPr>
            <a:spLocks noGrp="1"/>
          </p:cNvSpPr>
          <p:nvPr>
            <p:ph type="pic" sz="quarter" idx="24" hasCustomPrompt="1"/>
          </p:nvPr>
        </p:nvSpPr>
        <p:spPr>
          <a:xfrm>
            <a:off x="1454772" y="1867469"/>
            <a:ext cx="421301" cy="420286"/>
          </a:xfrm>
          <a:prstGeom prst="rect">
            <a:avLst/>
          </a:prstGeom>
        </p:spPr>
        <p:txBody>
          <a:bodyPr lIns="0" rIns="0" anchor="ctr" anchorCtr="0"/>
          <a:lstStyle>
            <a:lvl1pPr marL="0" indent="0" algn="ctr">
              <a:buNone/>
              <a:defRPr sz="1000">
                <a:solidFill>
                  <a:schemeClr val="tx2"/>
                </a:solidFill>
                <a:latin typeface="Avenir Next LT Pro" panose="020B0504020202020204" pitchFamily="34" charset="77"/>
              </a:defRPr>
            </a:lvl1pPr>
          </a:lstStyle>
          <a:p>
            <a:r>
              <a:rPr lang="en-US"/>
              <a:t>BLACK ICON</a:t>
            </a:r>
          </a:p>
        </p:txBody>
      </p:sp>
      <p:sp>
        <p:nvSpPr>
          <p:cNvPr id="78" name="Picture Placeholder 25">
            <a:extLst>
              <a:ext uri="{FF2B5EF4-FFF2-40B4-BE49-F238E27FC236}">
                <a16:creationId xmlns:a16="http://schemas.microsoft.com/office/drawing/2014/main" id="{5B25A2E6-F7B2-FA85-93C5-0CF3F677AEC8}"/>
              </a:ext>
            </a:extLst>
          </p:cNvPr>
          <p:cNvSpPr>
            <a:spLocks noGrp="1"/>
          </p:cNvSpPr>
          <p:nvPr>
            <p:ph type="pic" sz="quarter" idx="25" hasCustomPrompt="1"/>
          </p:nvPr>
        </p:nvSpPr>
        <p:spPr>
          <a:xfrm>
            <a:off x="3537115" y="1867469"/>
            <a:ext cx="421301" cy="420286"/>
          </a:xfrm>
          <a:prstGeom prst="rect">
            <a:avLst/>
          </a:prstGeom>
        </p:spPr>
        <p:txBody>
          <a:bodyPr lIns="0" rIns="0" anchor="ctr" anchorCtr="0"/>
          <a:lstStyle>
            <a:lvl1pPr marL="0" indent="0" algn="ctr">
              <a:buNone/>
              <a:defRPr sz="1000">
                <a:solidFill>
                  <a:schemeClr val="tx2"/>
                </a:solidFill>
                <a:latin typeface="Avenir Next LT Pro" panose="020B0504020202020204" pitchFamily="34" charset="77"/>
              </a:defRPr>
            </a:lvl1pPr>
          </a:lstStyle>
          <a:p>
            <a:r>
              <a:rPr lang="en-US"/>
              <a:t>BLACK</a:t>
            </a:r>
            <a:br>
              <a:rPr lang="en-US"/>
            </a:br>
            <a:r>
              <a:rPr lang="en-US"/>
              <a:t>ICON</a:t>
            </a:r>
          </a:p>
        </p:txBody>
      </p:sp>
      <p:sp>
        <p:nvSpPr>
          <p:cNvPr id="79" name="Picture Placeholder 25">
            <a:extLst>
              <a:ext uri="{FF2B5EF4-FFF2-40B4-BE49-F238E27FC236}">
                <a16:creationId xmlns:a16="http://schemas.microsoft.com/office/drawing/2014/main" id="{33EA980A-8D51-113A-E9FB-D2373A38B840}"/>
              </a:ext>
            </a:extLst>
          </p:cNvPr>
          <p:cNvSpPr>
            <a:spLocks noGrp="1"/>
          </p:cNvSpPr>
          <p:nvPr>
            <p:ph type="pic" sz="quarter" idx="26" hasCustomPrompt="1"/>
          </p:nvPr>
        </p:nvSpPr>
        <p:spPr>
          <a:xfrm>
            <a:off x="5610149" y="1867469"/>
            <a:ext cx="421301" cy="420286"/>
          </a:xfrm>
          <a:prstGeom prst="rect">
            <a:avLst/>
          </a:prstGeom>
        </p:spPr>
        <p:txBody>
          <a:bodyPr lIns="0" rIns="0" anchor="ctr" anchorCtr="0"/>
          <a:lstStyle>
            <a:lvl1pPr marL="0" indent="0" algn="ctr">
              <a:buNone/>
              <a:defRPr sz="1000">
                <a:solidFill>
                  <a:schemeClr val="tx2"/>
                </a:solidFill>
                <a:latin typeface="Avenir Next LT Pro" panose="020B0504020202020204" pitchFamily="34" charset="77"/>
              </a:defRPr>
            </a:lvl1pPr>
          </a:lstStyle>
          <a:p>
            <a:r>
              <a:rPr lang="en-US"/>
              <a:t>BLACK</a:t>
            </a:r>
            <a:br>
              <a:rPr lang="en-US"/>
            </a:br>
            <a:r>
              <a:rPr lang="en-US"/>
              <a:t>ICON</a:t>
            </a:r>
          </a:p>
        </p:txBody>
      </p:sp>
      <p:sp>
        <p:nvSpPr>
          <p:cNvPr id="80" name="Picture Placeholder 25">
            <a:extLst>
              <a:ext uri="{FF2B5EF4-FFF2-40B4-BE49-F238E27FC236}">
                <a16:creationId xmlns:a16="http://schemas.microsoft.com/office/drawing/2014/main" id="{6A8FDD27-B988-B2BB-2FAE-1910CC660EFA}"/>
              </a:ext>
            </a:extLst>
          </p:cNvPr>
          <p:cNvSpPr>
            <a:spLocks noGrp="1"/>
          </p:cNvSpPr>
          <p:nvPr>
            <p:ph type="pic" sz="quarter" idx="27" hasCustomPrompt="1"/>
          </p:nvPr>
        </p:nvSpPr>
        <p:spPr>
          <a:xfrm>
            <a:off x="7701801" y="1867469"/>
            <a:ext cx="421301" cy="420286"/>
          </a:xfrm>
          <a:prstGeom prst="rect">
            <a:avLst/>
          </a:prstGeom>
        </p:spPr>
        <p:txBody>
          <a:bodyPr lIns="0" rIns="0" anchor="ctr" anchorCtr="0"/>
          <a:lstStyle>
            <a:lvl1pPr marL="0" indent="0" algn="ctr">
              <a:buNone/>
              <a:defRPr sz="1000">
                <a:solidFill>
                  <a:schemeClr val="tx2"/>
                </a:solidFill>
                <a:latin typeface="Avenir Next LT Pro" panose="020B0504020202020204" pitchFamily="34" charset="77"/>
              </a:defRPr>
            </a:lvl1pPr>
          </a:lstStyle>
          <a:p>
            <a:r>
              <a:rPr lang="en-US"/>
              <a:t>BLACK</a:t>
            </a:r>
            <a:br>
              <a:rPr lang="en-US"/>
            </a:br>
            <a:r>
              <a:rPr lang="en-US"/>
              <a:t>ICON</a:t>
            </a:r>
          </a:p>
        </p:txBody>
      </p:sp>
      <p:sp>
        <p:nvSpPr>
          <p:cNvPr id="81" name="Picture Placeholder 25">
            <a:extLst>
              <a:ext uri="{FF2B5EF4-FFF2-40B4-BE49-F238E27FC236}">
                <a16:creationId xmlns:a16="http://schemas.microsoft.com/office/drawing/2014/main" id="{26AC952D-431E-00BE-E6FA-A860920F571D}"/>
              </a:ext>
            </a:extLst>
          </p:cNvPr>
          <p:cNvSpPr>
            <a:spLocks noGrp="1"/>
          </p:cNvSpPr>
          <p:nvPr>
            <p:ph type="pic" sz="quarter" idx="28" hasCustomPrompt="1"/>
          </p:nvPr>
        </p:nvSpPr>
        <p:spPr>
          <a:xfrm>
            <a:off x="9784144" y="1867469"/>
            <a:ext cx="421301" cy="420286"/>
          </a:xfrm>
          <a:prstGeom prst="rect">
            <a:avLst/>
          </a:prstGeom>
        </p:spPr>
        <p:txBody>
          <a:bodyPr lIns="0" rIns="0" anchor="ctr" anchorCtr="0"/>
          <a:lstStyle>
            <a:lvl1pPr marL="0" indent="0" algn="ctr">
              <a:buNone/>
              <a:defRPr sz="1000">
                <a:solidFill>
                  <a:schemeClr val="tx2"/>
                </a:solidFill>
                <a:latin typeface="Avenir Next LT Pro" panose="020B0504020202020204" pitchFamily="34" charset="77"/>
              </a:defRPr>
            </a:lvl1pPr>
          </a:lstStyle>
          <a:p>
            <a:r>
              <a:rPr lang="en-US"/>
              <a:t>BLACK</a:t>
            </a:r>
            <a:br>
              <a:rPr lang="en-US"/>
            </a:br>
            <a:r>
              <a:rPr lang="en-US"/>
              <a:t>ICON</a:t>
            </a:r>
          </a:p>
        </p:txBody>
      </p:sp>
      <p:sp>
        <p:nvSpPr>
          <p:cNvPr id="82" name="Text Placeholder 39">
            <a:extLst>
              <a:ext uri="{FF2B5EF4-FFF2-40B4-BE49-F238E27FC236}">
                <a16:creationId xmlns:a16="http://schemas.microsoft.com/office/drawing/2014/main" id="{058E16B4-C688-B845-0AC9-A2A3E505D759}"/>
              </a:ext>
            </a:extLst>
          </p:cNvPr>
          <p:cNvSpPr>
            <a:spLocks noGrp="1"/>
          </p:cNvSpPr>
          <p:nvPr>
            <p:ph type="body" sz="quarter" idx="29" hasCustomPrompt="1"/>
          </p:nvPr>
        </p:nvSpPr>
        <p:spPr>
          <a:xfrm>
            <a:off x="692171" y="2633635"/>
            <a:ext cx="1946502" cy="350837"/>
          </a:xfrm>
          <a:prstGeom prst="rect">
            <a:avLst/>
          </a:prstGeom>
        </p:spPr>
        <p:txBody>
          <a:bodyPr lIns="91440" rIns="182880" anchor="ctr" anchorCtr="0"/>
          <a:lstStyle>
            <a:lvl1pPr marL="0" indent="0" algn="ctr">
              <a:buNone/>
              <a:defRPr sz="1400" b="0" i="0">
                <a:solidFill>
                  <a:schemeClr val="bg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DATE</a:t>
            </a:r>
          </a:p>
        </p:txBody>
      </p:sp>
      <p:sp>
        <p:nvSpPr>
          <p:cNvPr id="83" name="Text Placeholder 39">
            <a:extLst>
              <a:ext uri="{FF2B5EF4-FFF2-40B4-BE49-F238E27FC236}">
                <a16:creationId xmlns:a16="http://schemas.microsoft.com/office/drawing/2014/main" id="{82F552D8-9438-9801-60E2-2C61AF9D5E79}"/>
              </a:ext>
            </a:extLst>
          </p:cNvPr>
          <p:cNvSpPr>
            <a:spLocks noGrp="1"/>
          </p:cNvSpPr>
          <p:nvPr>
            <p:ph type="body" sz="quarter" idx="30" hasCustomPrompt="1"/>
          </p:nvPr>
        </p:nvSpPr>
        <p:spPr>
          <a:xfrm>
            <a:off x="2774514" y="2633635"/>
            <a:ext cx="1946502" cy="350837"/>
          </a:xfrm>
          <a:prstGeom prst="rect">
            <a:avLst/>
          </a:prstGeom>
        </p:spPr>
        <p:txBody>
          <a:bodyPr lIns="91440" rIns="182880" anchor="ctr" anchorCtr="0"/>
          <a:lstStyle>
            <a:lvl1pPr marL="0" indent="0" algn="ctr">
              <a:buNone/>
              <a:defRPr sz="1400" b="0" i="0">
                <a:solidFill>
                  <a:schemeClr val="bg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DATE</a:t>
            </a:r>
          </a:p>
        </p:txBody>
      </p:sp>
      <p:sp>
        <p:nvSpPr>
          <p:cNvPr id="84" name="Text Placeholder 39">
            <a:extLst>
              <a:ext uri="{FF2B5EF4-FFF2-40B4-BE49-F238E27FC236}">
                <a16:creationId xmlns:a16="http://schemas.microsoft.com/office/drawing/2014/main" id="{09702F4F-90D3-34FF-0BDA-E3E023AD1126}"/>
              </a:ext>
            </a:extLst>
          </p:cNvPr>
          <p:cNvSpPr>
            <a:spLocks noGrp="1"/>
          </p:cNvSpPr>
          <p:nvPr>
            <p:ph type="body" sz="quarter" idx="31" hasCustomPrompt="1"/>
          </p:nvPr>
        </p:nvSpPr>
        <p:spPr>
          <a:xfrm>
            <a:off x="4847548" y="2633635"/>
            <a:ext cx="1946502" cy="350837"/>
          </a:xfrm>
          <a:prstGeom prst="rect">
            <a:avLst/>
          </a:prstGeom>
        </p:spPr>
        <p:txBody>
          <a:bodyPr lIns="91440" rIns="182880" anchor="ctr" anchorCtr="0"/>
          <a:lstStyle>
            <a:lvl1pPr marL="0" indent="0" algn="ctr">
              <a:buNone/>
              <a:defRPr sz="1400" b="0" i="0">
                <a:solidFill>
                  <a:schemeClr val="bg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DATE</a:t>
            </a:r>
          </a:p>
        </p:txBody>
      </p:sp>
      <p:sp>
        <p:nvSpPr>
          <p:cNvPr id="85" name="Text Placeholder 39">
            <a:extLst>
              <a:ext uri="{FF2B5EF4-FFF2-40B4-BE49-F238E27FC236}">
                <a16:creationId xmlns:a16="http://schemas.microsoft.com/office/drawing/2014/main" id="{C591D6F2-D48A-2A85-1C18-9B8E5A49FC4A}"/>
              </a:ext>
            </a:extLst>
          </p:cNvPr>
          <p:cNvSpPr>
            <a:spLocks noGrp="1"/>
          </p:cNvSpPr>
          <p:nvPr>
            <p:ph type="body" sz="quarter" idx="32" hasCustomPrompt="1"/>
          </p:nvPr>
        </p:nvSpPr>
        <p:spPr>
          <a:xfrm>
            <a:off x="6939200" y="2633635"/>
            <a:ext cx="1946502" cy="350837"/>
          </a:xfrm>
          <a:prstGeom prst="rect">
            <a:avLst/>
          </a:prstGeom>
        </p:spPr>
        <p:txBody>
          <a:bodyPr lIns="91440" rIns="182880" anchor="ctr" anchorCtr="0"/>
          <a:lstStyle>
            <a:lvl1pPr marL="0" indent="0" algn="ctr">
              <a:buNone/>
              <a:defRPr sz="1400" b="0" i="0">
                <a:solidFill>
                  <a:schemeClr val="bg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DATE</a:t>
            </a:r>
          </a:p>
        </p:txBody>
      </p:sp>
      <p:sp>
        <p:nvSpPr>
          <p:cNvPr id="86" name="Text Placeholder 39">
            <a:extLst>
              <a:ext uri="{FF2B5EF4-FFF2-40B4-BE49-F238E27FC236}">
                <a16:creationId xmlns:a16="http://schemas.microsoft.com/office/drawing/2014/main" id="{1AB1CD95-C359-E54D-410C-7A8380A01AF6}"/>
              </a:ext>
            </a:extLst>
          </p:cNvPr>
          <p:cNvSpPr>
            <a:spLocks noGrp="1"/>
          </p:cNvSpPr>
          <p:nvPr>
            <p:ph type="body" sz="quarter" idx="33" hasCustomPrompt="1"/>
          </p:nvPr>
        </p:nvSpPr>
        <p:spPr>
          <a:xfrm>
            <a:off x="9021543" y="2633635"/>
            <a:ext cx="1946502" cy="350837"/>
          </a:xfrm>
          <a:prstGeom prst="rect">
            <a:avLst/>
          </a:prstGeom>
        </p:spPr>
        <p:txBody>
          <a:bodyPr lIns="91440" rIns="182880" anchor="ctr" anchorCtr="0"/>
          <a:lstStyle>
            <a:lvl1pPr marL="0" indent="0" algn="ctr">
              <a:buNone/>
              <a:defRPr sz="1400" b="0" i="0">
                <a:solidFill>
                  <a:schemeClr val="bg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dirty="0"/>
              <a:t>LAUNCH</a:t>
            </a:r>
          </a:p>
        </p:txBody>
      </p:sp>
      <p:sp>
        <p:nvSpPr>
          <p:cNvPr id="2" name="Title 1">
            <a:extLst>
              <a:ext uri="{FF2B5EF4-FFF2-40B4-BE49-F238E27FC236}">
                <a16:creationId xmlns:a16="http://schemas.microsoft.com/office/drawing/2014/main" id="{53E64770-064D-322D-F449-ECB84F85D56A}"/>
              </a:ext>
            </a:extLst>
          </p:cNvPr>
          <p:cNvSpPr>
            <a:spLocks noGrp="1"/>
          </p:cNvSpPr>
          <p:nvPr>
            <p:ph type="title" hasCustomPrompt="1"/>
          </p:nvPr>
        </p:nvSpPr>
        <p:spPr>
          <a:xfrm>
            <a:off x="609601" y="457201"/>
            <a:ext cx="10972799" cy="461665"/>
          </a:xfrm>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4" name="Text Placeholder 11">
            <a:extLst>
              <a:ext uri="{FF2B5EF4-FFF2-40B4-BE49-F238E27FC236}">
                <a16:creationId xmlns:a16="http://schemas.microsoft.com/office/drawing/2014/main" id="{14A959D4-AF38-2C00-150A-7DF08CA42662}"/>
              </a:ext>
            </a:extLst>
          </p:cNvPr>
          <p:cNvSpPr>
            <a:spLocks noGrp="1"/>
          </p:cNvSpPr>
          <p:nvPr>
            <p:ph type="body" sz="quarter" idx="36"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3" name="Text Placeholder 12">
            <a:extLst>
              <a:ext uri="{FF2B5EF4-FFF2-40B4-BE49-F238E27FC236}">
                <a16:creationId xmlns:a16="http://schemas.microsoft.com/office/drawing/2014/main" id="{7E6D57F3-A83B-FAF0-B736-7020ED8FFA89}"/>
              </a:ext>
            </a:extLst>
          </p:cNvPr>
          <p:cNvSpPr>
            <a:spLocks noGrp="1"/>
          </p:cNvSpPr>
          <p:nvPr>
            <p:ph type="body" sz="quarter" idx="38"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18" name="Text Placeholder 7">
            <a:extLst>
              <a:ext uri="{FF2B5EF4-FFF2-40B4-BE49-F238E27FC236}">
                <a16:creationId xmlns:a16="http://schemas.microsoft.com/office/drawing/2014/main" id="{72896EE8-1522-6C0D-B0F4-3D9317082A55}"/>
              </a:ext>
            </a:extLst>
          </p:cNvPr>
          <p:cNvSpPr>
            <a:spLocks noGrp="1"/>
          </p:cNvSpPr>
          <p:nvPr>
            <p:ph type="body" sz="quarter" idx="39"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dirty="0"/>
              <a:t>SECTION TITLE (ALL CAPS) – AVENIR NEXT 9PT</a:t>
            </a:r>
          </a:p>
        </p:txBody>
      </p:sp>
    </p:spTree>
    <p:extLst>
      <p:ext uri="{BB962C8B-B14F-4D97-AF65-F5344CB8AC3E}">
        <p14:creationId xmlns:p14="http://schemas.microsoft.com/office/powerpoint/2010/main" val="2815855221"/>
      </p:ext>
    </p:extLst>
  </p:cSld>
  <p:clrMapOvr>
    <a:masterClrMapping/>
  </p:clrMapOvr>
  <p:transition>
    <p:wip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meline Slide 3">
    <p:spTree>
      <p:nvGrpSpPr>
        <p:cNvPr id="1" name=""/>
        <p:cNvGrpSpPr/>
        <p:nvPr/>
      </p:nvGrpSpPr>
      <p:grpSpPr>
        <a:xfrm>
          <a:off x="0" y="0"/>
          <a:ext cx="0" cy="0"/>
          <a:chOff x="0" y="0"/>
          <a:chExt cx="0" cy="0"/>
        </a:xfrm>
      </p:grpSpPr>
      <p:sp>
        <p:nvSpPr>
          <p:cNvPr id="5" name="Text Placeholder 39">
            <a:extLst>
              <a:ext uri="{FF2B5EF4-FFF2-40B4-BE49-F238E27FC236}">
                <a16:creationId xmlns:a16="http://schemas.microsoft.com/office/drawing/2014/main" id="{F03EA7E3-6148-C039-266F-B3681B35043E}"/>
              </a:ext>
            </a:extLst>
          </p:cNvPr>
          <p:cNvSpPr>
            <a:spLocks noGrp="1"/>
          </p:cNvSpPr>
          <p:nvPr>
            <p:ph type="body" sz="quarter" idx="11" hasCustomPrompt="1"/>
          </p:nvPr>
        </p:nvSpPr>
        <p:spPr>
          <a:xfrm>
            <a:off x="692171" y="2586551"/>
            <a:ext cx="1946502" cy="350837"/>
          </a:xfrm>
          <a:prstGeom prst="rect">
            <a:avLst/>
          </a:prstGeom>
        </p:spPr>
        <p:txBody>
          <a:bodyPr lIns="91440" rIns="182880"/>
          <a:lstStyle>
            <a:lvl1pPr marL="0" indent="0" algn="ctr">
              <a:buNone/>
              <a:defRPr sz="1400" b="1" i="0">
                <a:solidFill>
                  <a:schemeClr val="tx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TITLE 01</a:t>
            </a:r>
          </a:p>
        </p:txBody>
      </p:sp>
      <p:sp>
        <p:nvSpPr>
          <p:cNvPr id="7" name="Text Placeholder 39">
            <a:extLst>
              <a:ext uri="{FF2B5EF4-FFF2-40B4-BE49-F238E27FC236}">
                <a16:creationId xmlns:a16="http://schemas.microsoft.com/office/drawing/2014/main" id="{8A04E510-5267-41EB-70CB-AAB70BE2EED6}"/>
              </a:ext>
            </a:extLst>
          </p:cNvPr>
          <p:cNvSpPr>
            <a:spLocks noGrp="1"/>
          </p:cNvSpPr>
          <p:nvPr>
            <p:ph type="body" sz="quarter" idx="13" hasCustomPrompt="1"/>
          </p:nvPr>
        </p:nvSpPr>
        <p:spPr>
          <a:xfrm>
            <a:off x="2774514" y="2586551"/>
            <a:ext cx="1946502" cy="350837"/>
          </a:xfrm>
          <a:prstGeom prst="rect">
            <a:avLst/>
          </a:prstGeom>
        </p:spPr>
        <p:txBody>
          <a:bodyPr lIns="91440" rIns="182880"/>
          <a:lstStyle>
            <a:lvl1pPr marL="0" indent="0" algn="ctr">
              <a:buNone/>
              <a:defRPr sz="1400" b="1" i="0">
                <a:solidFill>
                  <a:schemeClr val="tx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TITLE 02</a:t>
            </a:r>
          </a:p>
        </p:txBody>
      </p:sp>
      <p:sp>
        <p:nvSpPr>
          <p:cNvPr id="9" name="Text Placeholder 39">
            <a:extLst>
              <a:ext uri="{FF2B5EF4-FFF2-40B4-BE49-F238E27FC236}">
                <a16:creationId xmlns:a16="http://schemas.microsoft.com/office/drawing/2014/main" id="{4FF9AC5D-C6A3-86DA-85C7-57E739D1E434}"/>
              </a:ext>
            </a:extLst>
          </p:cNvPr>
          <p:cNvSpPr>
            <a:spLocks noGrp="1"/>
          </p:cNvSpPr>
          <p:nvPr>
            <p:ph type="body" sz="quarter" idx="15" hasCustomPrompt="1"/>
          </p:nvPr>
        </p:nvSpPr>
        <p:spPr>
          <a:xfrm>
            <a:off x="4847548" y="2586551"/>
            <a:ext cx="1946502" cy="350837"/>
          </a:xfrm>
          <a:prstGeom prst="rect">
            <a:avLst/>
          </a:prstGeom>
        </p:spPr>
        <p:txBody>
          <a:bodyPr lIns="91440" rIns="182880"/>
          <a:lstStyle>
            <a:lvl1pPr marL="0" indent="0" algn="ctr">
              <a:buNone/>
              <a:defRPr sz="1400" b="1" i="0">
                <a:solidFill>
                  <a:schemeClr val="tx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TITLE 03</a:t>
            </a:r>
          </a:p>
        </p:txBody>
      </p:sp>
      <p:sp>
        <p:nvSpPr>
          <p:cNvPr id="13" name="Text Placeholder 39">
            <a:extLst>
              <a:ext uri="{FF2B5EF4-FFF2-40B4-BE49-F238E27FC236}">
                <a16:creationId xmlns:a16="http://schemas.microsoft.com/office/drawing/2014/main" id="{718BAE46-707F-F26D-8DDD-63C187DDF2E3}"/>
              </a:ext>
            </a:extLst>
          </p:cNvPr>
          <p:cNvSpPr>
            <a:spLocks noGrp="1"/>
          </p:cNvSpPr>
          <p:nvPr>
            <p:ph type="body" sz="quarter" idx="17" hasCustomPrompt="1"/>
          </p:nvPr>
        </p:nvSpPr>
        <p:spPr>
          <a:xfrm>
            <a:off x="6939200" y="2586551"/>
            <a:ext cx="1946502" cy="350837"/>
          </a:xfrm>
          <a:prstGeom prst="rect">
            <a:avLst/>
          </a:prstGeom>
        </p:spPr>
        <p:txBody>
          <a:bodyPr lIns="91440" rIns="182880"/>
          <a:lstStyle>
            <a:lvl1pPr marL="0" indent="0" algn="ctr">
              <a:buNone/>
              <a:defRPr sz="1400" b="1" i="0">
                <a:solidFill>
                  <a:schemeClr val="tx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TITLE 04</a:t>
            </a:r>
          </a:p>
        </p:txBody>
      </p:sp>
      <p:sp>
        <p:nvSpPr>
          <p:cNvPr id="15" name="Text Placeholder 39">
            <a:extLst>
              <a:ext uri="{FF2B5EF4-FFF2-40B4-BE49-F238E27FC236}">
                <a16:creationId xmlns:a16="http://schemas.microsoft.com/office/drawing/2014/main" id="{6E04C898-628D-2EA8-B9B3-54D0F548C4D2}"/>
              </a:ext>
            </a:extLst>
          </p:cNvPr>
          <p:cNvSpPr>
            <a:spLocks noGrp="1"/>
          </p:cNvSpPr>
          <p:nvPr>
            <p:ph type="body" sz="quarter" idx="19" hasCustomPrompt="1"/>
          </p:nvPr>
        </p:nvSpPr>
        <p:spPr>
          <a:xfrm>
            <a:off x="9021543" y="2586551"/>
            <a:ext cx="1946502" cy="350837"/>
          </a:xfrm>
          <a:prstGeom prst="rect">
            <a:avLst/>
          </a:prstGeom>
        </p:spPr>
        <p:txBody>
          <a:bodyPr lIns="91440" rIns="182880"/>
          <a:lstStyle>
            <a:lvl1pPr marL="0" indent="0" algn="ctr">
              <a:buNone/>
              <a:defRPr sz="1400" b="1" i="0">
                <a:solidFill>
                  <a:schemeClr val="accent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TITLE 05</a:t>
            </a:r>
          </a:p>
        </p:txBody>
      </p:sp>
      <p:sp>
        <p:nvSpPr>
          <p:cNvPr id="38" name="Text Placeholder 39">
            <a:extLst>
              <a:ext uri="{FF2B5EF4-FFF2-40B4-BE49-F238E27FC236}">
                <a16:creationId xmlns:a16="http://schemas.microsoft.com/office/drawing/2014/main" id="{0ECFE6D3-5A46-A1B0-E3E3-325F62637826}"/>
              </a:ext>
            </a:extLst>
          </p:cNvPr>
          <p:cNvSpPr>
            <a:spLocks noGrp="1"/>
          </p:cNvSpPr>
          <p:nvPr>
            <p:ph type="body" sz="quarter" idx="21" hasCustomPrompt="1"/>
          </p:nvPr>
        </p:nvSpPr>
        <p:spPr>
          <a:xfrm>
            <a:off x="692171" y="2049349"/>
            <a:ext cx="1946502" cy="350837"/>
          </a:xfrm>
          <a:prstGeom prst="rect">
            <a:avLst/>
          </a:prstGeom>
        </p:spPr>
        <p:txBody>
          <a:bodyPr lIns="91440" rIns="182880" anchor="b" anchorCtr="0"/>
          <a:lstStyle>
            <a:lvl1pPr marL="0" indent="0" algn="ctr">
              <a:buNone/>
              <a:defRPr sz="3600" b="0" i="0">
                <a:solidFill>
                  <a:schemeClr val="tx1"/>
                </a:solidFill>
                <a:latin typeface="+mj-lt"/>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Q1</a:t>
            </a:r>
          </a:p>
        </p:txBody>
      </p:sp>
      <p:sp>
        <p:nvSpPr>
          <p:cNvPr id="39" name="Text Placeholder 39">
            <a:extLst>
              <a:ext uri="{FF2B5EF4-FFF2-40B4-BE49-F238E27FC236}">
                <a16:creationId xmlns:a16="http://schemas.microsoft.com/office/drawing/2014/main" id="{1040C6A4-5652-14FF-A88A-41D35D440D93}"/>
              </a:ext>
            </a:extLst>
          </p:cNvPr>
          <p:cNvSpPr>
            <a:spLocks noGrp="1"/>
          </p:cNvSpPr>
          <p:nvPr>
            <p:ph type="body" sz="quarter" idx="22" hasCustomPrompt="1"/>
          </p:nvPr>
        </p:nvSpPr>
        <p:spPr>
          <a:xfrm>
            <a:off x="2774514" y="2049349"/>
            <a:ext cx="1946502" cy="350837"/>
          </a:xfrm>
          <a:prstGeom prst="rect">
            <a:avLst/>
          </a:prstGeom>
        </p:spPr>
        <p:txBody>
          <a:bodyPr lIns="91440" rIns="182880" anchor="b" anchorCtr="0"/>
          <a:lstStyle>
            <a:lvl1pPr marL="0" indent="0" algn="ctr">
              <a:buNone/>
              <a:defRPr sz="3600" b="0" i="0">
                <a:solidFill>
                  <a:schemeClr val="tx1"/>
                </a:solidFill>
                <a:latin typeface="+mj-lt"/>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Q2</a:t>
            </a:r>
          </a:p>
        </p:txBody>
      </p:sp>
      <p:sp>
        <p:nvSpPr>
          <p:cNvPr id="41" name="Text Placeholder 39">
            <a:extLst>
              <a:ext uri="{FF2B5EF4-FFF2-40B4-BE49-F238E27FC236}">
                <a16:creationId xmlns:a16="http://schemas.microsoft.com/office/drawing/2014/main" id="{FB402BC6-2C88-1D07-C922-75A7092D1028}"/>
              </a:ext>
            </a:extLst>
          </p:cNvPr>
          <p:cNvSpPr>
            <a:spLocks noGrp="1"/>
          </p:cNvSpPr>
          <p:nvPr>
            <p:ph type="body" sz="quarter" idx="23" hasCustomPrompt="1"/>
          </p:nvPr>
        </p:nvSpPr>
        <p:spPr>
          <a:xfrm>
            <a:off x="4847548" y="2049349"/>
            <a:ext cx="1946502" cy="350837"/>
          </a:xfrm>
          <a:prstGeom prst="rect">
            <a:avLst/>
          </a:prstGeom>
        </p:spPr>
        <p:txBody>
          <a:bodyPr lIns="91440" rIns="182880" anchor="b" anchorCtr="0"/>
          <a:lstStyle>
            <a:lvl1pPr marL="0" indent="0" algn="ctr">
              <a:buNone/>
              <a:defRPr sz="3600" b="0" i="0">
                <a:solidFill>
                  <a:schemeClr val="tx1"/>
                </a:solidFill>
                <a:latin typeface="+mj-lt"/>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Q3</a:t>
            </a:r>
          </a:p>
        </p:txBody>
      </p:sp>
      <p:sp>
        <p:nvSpPr>
          <p:cNvPr id="51" name="Text Placeholder 39">
            <a:extLst>
              <a:ext uri="{FF2B5EF4-FFF2-40B4-BE49-F238E27FC236}">
                <a16:creationId xmlns:a16="http://schemas.microsoft.com/office/drawing/2014/main" id="{C3E1B99D-6D3A-49D0-A6E5-72770F36C087}"/>
              </a:ext>
            </a:extLst>
          </p:cNvPr>
          <p:cNvSpPr>
            <a:spLocks noGrp="1"/>
          </p:cNvSpPr>
          <p:nvPr>
            <p:ph type="body" sz="quarter" idx="24" hasCustomPrompt="1"/>
          </p:nvPr>
        </p:nvSpPr>
        <p:spPr>
          <a:xfrm>
            <a:off x="6939200" y="2049349"/>
            <a:ext cx="1946502" cy="350837"/>
          </a:xfrm>
          <a:prstGeom prst="rect">
            <a:avLst/>
          </a:prstGeom>
        </p:spPr>
        <p:txBody>
          <a:bodyPr lIns="91440" rIns="182880" anchor="b" anchorCtr="0"/>
          <a:lstStyle>
            <a:lvl1pPr marL="0" indent="0" algn="ctr">
              <a:buNone/>
              <a:defRPr sz="3600" b="0" i="0">
                <a:solidFill>
                  <a:schemeClr val="tx1"/>
                </a:solidFill>
                <a:latin typeface="+mj-lt"/>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Q4</a:t>
            </a:r>
          </a:p>
        </p:txBody>
      </p:sp>
      <p:sp>
        <p:nvSpPr>
          <p:cNvPr id="52" name="Text Placeholder 39">
            <a:extLst>
              <a:ext uri="{FF2B5EF4-FFF2-40B4-BE49-F238E27FC236}">
                <a16:creationId xmlns:a16="http://schemas.microsoft.com/office/drawing/2014/main" id="{4500C00E-996B-7756-5C68-611FBB3F0F01}"/>
              </a:ext>
            </a:extLst>
          </p:cNvPr>
          <p:cNvSpPr>
            <a:spLocks noGrp="1"/>
          </p:cNvSpPr>
          <p:nvPr>
            <p:ph type="body" sz="quarter" idx="25" hasCustomPrompt="1"/>
          </p:nvPr>
        </p:nvSpPr>
        <p:spPr>
          <a:xfrm>
            <a:off x="9021543" y="2049349"/>
            <a:ext cx="1946502" cy="350837"/>
          </a:xfrm>
          <a:prstGeom prst="rect">
            <a:avLst/>
          </a:prstGeom>
        </p:spPr>
        <p:txBody>
          <a:bodyPr lIns="91440" rIns="182880" anchor="b" anchorCtr="0"/>
          <a:lstStyle>
            <a:lvl1pPr marL="0" indent="0" algn="ctr">
              <a:buNone/>
              <a:defRPr sz="3600" b="0" i="0">
                <a:solidFill>
                  <a:schemeClr val="accent1"/>
                </a:solidFill>
                <a:latin typeface="+mj-lt"/>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2024</a:t>
            </a:r>
          </a:p>
        </p:txBody>
      </p:sp>
      <p:cxnSp>
        <p:nvCxnSpPr>
          <p:cNvPr id="54" name="Straight Arrow Connector 53">
            <a:extLst>
              <a:ext uri="{FF2B5EF4-FFF2-40B4-BE49-F238E27FC236}">
                <a16:creationId xmlns:a16="http://schemas.microsoft.com/office/drawing/2014/main" id="{BF43444C-1D7D-2C06-C7C0-5CEC4FFDACD4}"/>
              </a:ext>
            </a:extLst>
          </p:cNvPr>
          <p:cNvCxnSpPr>
            <a:cxnSpLocks/>
          </p:cNvCxnSpPr>
          <p:nvPr userDrawn="1"/>
        </p:nvCxnSpPr>
        <p:spPr>
          <a:xfrm>
            <a:off x="585680" y="2409928"/>
            <a:ext cx="10996718" cy="0"/>
          </a:xfrm>
          <a:prstGeom prst="straightConnector1">
            <a:avLst/>
          </a:prstGeom>
          <a:ln>
            <a:solidFill>
              <a:schemeClr val="accent1"/>
            </a:solidFill>
            <a:tailEnd type="triangle"/>
          </a:ln>
        </p:spPr>
        <p:style>
          <a:lnRef idx="1">
            <a:schemeClr val="accent2"/>
          </a:lnRef>
          <a:fillRef idx="0">
            <a:schemeClr val="accent2"/>
          </a:fillRef>
          <a:effectRef idx="0">
            <a:schemeClr val="accent2"/>
          </a:effectRef>
          <a:fontRef idx="minor">
            <a:schemeClr val="tx1"/>
          </a:fontRef>
        </p:style>
      </p:cxnSp>
      <p:sp>
        <p:nvSpPr>
          <p:cNvPr id="56" name="Text Placeholder 55">
            <a:extLst>
              <a:ext uri="{FF2B5EF4-FFF2-40B4-BE49-F238E27FC236}">
                <a16:creationId xmlns:a16="http://schemas.microsoft.com/office/drawing/2014/main" id="{E1EFB57C-BDC5-D795-48D7-2451F59DBD55}"/>
              </a:ext>
            </a:extLst>
          </p:cNvPr>
          <p:cNvSpPr>
            <a:spLocks noGrp="1"/>
          </p:cNvSpPr>
          <p:nvPr>
            <p:ph type="body" sz="quarter" idx="26"/>
          </p:nvPr>
        </p:nvSpPr>
        <p:spPr>
          <a:xfrm>
            <a:off x="692150" y="3003402"/>
            <a:ext cx="1935163" cy="2509838"/>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vl5pPr>
              <a:defRPr lang="en-US" sz="1200" dirty="0">
                <a:solidFill>
                  <a:schemeClr val="tx1"/>
                </a:solidFill>
                <a:latin typeface="Avenir Next LT Pro" panose="020B0504020202020204" pitchFamily="34" charset="77"/>
              </a:defRPr>
            </a:lvl5pPr>
          </a:lstStyle>
          <a:p>
            <a:pPr lvl="0"/>
            <a:r>
              <a:rPr lang="en-US" dirty="0"/>
              <a:t>Click to edit Master text styles</a:t>
            </a:r>
          </a:p>
          <a:p>
            <a:pPr marL="401638" lvl="1" indent="-168275"/>
            <a:r>
              <a:rPr lang="en-US" dirty="0"/>
              <a:t>Second level</a:t>
            </a:r>
          </a:p>
          <a:p>
            <a:pPr marL="625475" lvl="2" indent="-168275"/>
            <a:r>
              <a:rPr lang="en-US" dirty="0"/>
              <a:t>Third level</a:t>
            </a:r>
          </a:p>
          <a:p>
            <a:pPr marL="858838" lvl="3" indent="-168275"/>
            <a:r>
              <a:rPr lang="en-US" dirty="0"/>
              <a:t>Fourth level</a:t>
            </a:r>
          </a:p>
          <a:p>
            <a:pPr marL="1082675" lvl="4" indent="-168275"/>
            <a:r>
              <a:rPr lang="en-US" dirty="0"/>
              <a:t>Fifth level</a:t>
            </a:r>
          </a:p>
        </p:txBody>
      </p:sp>
      <p:sp>
        <p:nvSpPr>
          <p:cNvPr id="57" name="Text Placeholder 55">
            <a:extLst>
              <a:ext uri="{FF2B5EF4-FFF2-40B4-BE49-F238E27FC236}">
                <a16:creationId xmlns:a16="http://schemas.microsoft.com/office/drawing/2014/main" id="{78E72F25-DA10-5093-71FE-63598AF0D3BF}"/>
              </a:ext>
            </a:extLst>
          </p:cNvPr>
          <p:cNvSpPr>
            <a:spLocks noGrp="1"/>
          </p:cNvSpPr>
          <p:nvPr>
            <p:ph type="body" sz="quarter" idx="27"/>
          </p:nvPr>
        </p:nvSpPr>
        <p:spPr>
          <a:xfrm>
            <a:off x="2785853" y="3003402"/>
            <a:ext cx="1935163" cy="2509838"/>
          </a:xfrm>
          <a:prstGeom prst="rect">
            <a:avLst/>
          </a:prstGeom>
        </p:spPr>
        <p:txBody>
          <a:bodyPr vert="horz" lIns="0" tIns="45720" rIns="0" bIns="45720" rtlCol="0">
            <a:noAutofit/>
          </a:bodyPr>
          <a:lstStyle>
            <a:lvl1pPr>
              <a:defRPr lang="en-US">
                <a:solidFill>
                  <a:schemeClr val="tx1"/>
                </a:solidFill>
                <a:latin typeface="Avenir Next LT Pro" panose="020B0504020202020204" pitchFamily="34" charset="77"/>
              </a:defRPr>
            </a:lvl1pPr>
            <a:lvl2pPr>
              <a:defRPr lang="en-US" sz="1200">
                <a:solidFill>
                  <a:schemeClr val="tx1"/>
                </a:solidFill>
                <a:latin typeface="Avenir Next LT Pro" panose="020B0504020202020204" pitchFamily="34" charset="77"/>
              </a:defRPr>
            </a:lvl2pPr>
            <a:lvl3pPr>
              <a:defRPr lang="en-US" sz="1200">
                <a:solidFill>
                  <a:schemeClr val="tx1"/>
                </a:solidFill>
                <a:latin typeface="Avenir Next LT Pro" panose="020B0504020202020204" pitchFamily="34" charset="77"/>
              </a:defRPr>
            </a:lvl3pPr>
            <a:lvl4pPr>
              <a:defRPr lang="en-US" sz="1200">
                <a:solidFill>
                  <a:schemeClr val="tx1"/>
                </a:solidFill>
                <a:latin typeface="Avenir Next LT Pro" panose="020B0504020202020204" pitchFamily="34" charset="77"/>
              </a:defRPr>
            </a:lvl4pPr>
            <a:lvl5pPr>
              <a:defRPr lang="en-US" sz="1200">
                <a:solidFill>
                  <a:schemeClr val="tx1"/>
                </a:solidFill>
                <a:latin typeface="Avenir Next LT Pro" panose="020B0504020202020204" pitchFamily="34" charset="77"/>
              </a:defRPr>
            </a:lvl5pPr>
          </a:lstStyle>
          <a:p>
            <a:pPr lvl="0"/>
            <a:r>
              <a:rPr lang="en-US"/>
              <a:t>Click to edit Master text styles</a:t>
            </a:r>
          </a:p>
          <a:p>
            <a:pPr marL="401638" lvl="1" indent="-168275"/>
            <a:r>
              <a:rPr lang="en-US"/>
              <a:t>Second level</a:t>
            </a:r>
          </a:p>
          <a:p>
            <a:pPr marL="625475" lvl="2" indent="-168275"/>
            <a:r>
              <a:rPr lang="en-US"/>
              <a:t>Third level</a:t>
            </a:r>
          </a:p>
          <a:p>
            <a:pPr marL="858838" lvl="3" indent="-168275"/>
            <a:r>
              <a:rPr lang="en-US"/>
              <a:t>Fourth level</a:t>
            </a:r>
          </a:p>
          <a:p>
            <a:pPr marL="1082675" lvl="4" indent="-168275"/>
            <a:r>
              <a:rPr lang="en-US"/>
              <a:t>Fifth level</a:t>
            </a:r>
          </a:p>
        </p:txBody>
      </p:sp>
      <p:sp>
        <p:nvSpPr>
          <p:cNvPr id="58" name="Text Placeholder 55">
            <a:extLst>
              <a:ext uri="{FF2B5EF4-FFF2-40B4-BE49-F238E27FC236}">
                <a16:creationId xmlns:a16="http://schemas.microsoft.com/office/drawing/2014/main" id="{34E32F17-5AAA-56F6-2D64-84EE7667F014}"/>
              </a:ext>
            </a:extLst>
          </p:cNvPr>
          <p:cNvSpPr>
            <a:spLocks noGrp="1"/>
          </p:cNvSpPr>
          <p:nvPr>
            <p:ph type="body" sz="quarter" idx="28"/>
          </p:nvPr>
        </p:nvSpPr>
        <p:spPr>
          <a:xfrm>
            <a:off x="4858887" y="3003402"/>
            <a:ext cx="1935163" cy="2509838"/>
          </a:xfrm>
          <a:prstGeom prst="rect">
            <a:avLst/>
          </a:prstGeom>
        </p:spPr>
        <p:txBody>
          <a:bodyPr vert="horz" lIns="0" tIns="45720" rIns="0" bIns="45720" rtlCol="0">
            <a:noAutofit/>
          </a:bodyPr>
          <a:lstStyle>
            <a:lvl1pPr>
              <a:defRPr lang="en-US">
                <a:solidFill>
                  <a:schemeClr val="tx1"/>
                </a:solidFill>
                <a:latin typeface="Avenir Next LT Pro" panose="020B0504020202020204" pitchFamily="34" charset="77"/>
              </a:defRPr>
            </a:lvl1pPr>
            <a:lvl2pPr>
              <a:defRPr lang="en-US" sz="1200">
                <a:solidFill>
                  <a:schemeClr val="tx1"/>
                </a:solidFill>
                <a:latin typeface="Avenir Next LT Pro" panose="020B0504020202020204" pitchFamily="34" charset="77"/>
              </a:defRPr>
            </a:lvl2pPr>
            <a:lvl3pPr>
              <a:defRPr lang="en-US" sz="1200">
                <a:solidFill>
                  <a:schemeClr val="tx1"/>
                </a:solidFill>
                <a:latin typeface="Avenir Next LT Pro" panose="020B0504020202020204" pitchFamily="34" charset="77"/>
              </a:defRPr>
            </a:lvl3pPr>
            <a:lvl4pPr>
              <a:defRPr lang="en-US" sz="1200">
                <a:solidFill>
                  <a:schemeClr val="tx1"/>
                </a:solidFill>
                <a:latin typeface="Avenir Next LT Pro" panose="020B0504020202020204" pitchFamily="34" charset="77"/>
              </a:defRPr>
            </a:lvl4pPr>
            <a:lvl5pPr>
              <a:defRPr lang="en-US" sz="1200">
                <a:solidFill>
                  <a:schemeClr val="tx1"/>
                </a:solidFill>
                <a:latin typeface="Avenir Next LT Pro" panose="020B0504020202020204" pitchFamily="34" charset="77"/>
              </a:defRPr>
            </a:lvl5pPr>
          </a:lstStyle>
          <a:p>
            <a:pPr lvl="0"/>
            <a:r>
              <a:rPr lang="en-US"/>
              <a:t>Click to edit Master text styles</a:t>
            </a:r>
          </a:p>
          <a:p>
            <a:pPr marL="401638" lvl="1" indent="-168275"/>
            <a:r>
              <a:rPr lang="en-US"/>
              <a:t>Second level</a:t>
            </a:r>
          </a:p>
          <a:p>
            <a:pPr marL="625475" lvl="2" indent="-168275"/>
            <a:r>
              <a:rPr lang="en-US"/>
              <a:t>Third level</a:t>
            </a:r>
          </a:p>
          <a:p>
            <a:pPr marL="858838" lvl="3" indent="-168275"/>
            <a:r>
              <a:rPr lang="en-US"/>
              <a:t>Fourth level</a:t>
            </a:r>
          </a:p>
          <a:p>
            <a:pPr marL="1082675" lvl="4" indent="-168275"/>
            <a:r>
              <a:rPr lang="en-US"/>
              <a:t>Fifth level</a:t>
            </a:r>
          </a:p>
        </p:txBody>
      </p:sp>
      <p:sp>
        <p:nvSpPr>
          <p:cNvPr id="59" name="Text Placeholder 55">
            <a:extLst>
              <a:ext uri="{FF2B5EF4-FFF2-40B4-BE49-F238E27FC236}">
                <a16:creationId xmlns:a16="http://schemas.microsoft.com/office/drawing/2014/main" id="{AE24DD53-42AE-EDFA-8E40-0F5B816852F5}"/>
              </a:ext>
            </a:extLst>
          </p:cNvPr>
          <p:cNvSpPr>
            <a:spLocks noGrp="1"/>
          </p:cNvSpPr>
          <p:nvPr>
            <p:ph type="body" sz="quarter" idx="29"/>
          </p:nvPr>
        </p:nvSpPr>
        <p:spPr>
          <a:xfrm>
            <a:off x="6950539" y="3003402"/>
            <a:ext cx="1935163" cy="2509838"/>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vl5pPr>
              <a:defRPr lang="en-US" sz="1200" dirty="0">
                <a:solidFill>
                  <a:schemeClr val="tx1"/>
                </a:solidFill>
                <a:latin typeface="Avenir Next LT Pro" panose="020B0504020202020204" pitchFamily="34" charset="77"/>
              </a:defRPr>
            </a:lvl5pPr>
          </a:lstStyle>
          <a:p>
            <a:pPr lvl="0"/>
            <a:r>
              <a:rPr lang="en-US"/>
              <a:t>Click to edit Master text styles</a:t>
            </a:r>
          </a:p>
          <a:p>
            <a:pPr marL="401638" lvl="1" indent="-168275"/>
            <a:r>
              <a:rPr lang="en-US"/>
              <a:t>Second level</a:t>
            </a:r>
          </a:p>
          <a:p>
            <a:pPr marL="625475" lvl="2" indent="-168275"/>
            <a:r>
              <a:rPr lang="en-US"/>
              <a:t>Third level</a:t>
            </a:r>
          </a:p>
          <a:p>
            <a:pPr marL="858838" lvl="3" indent="-168275"/>
            <a:r>
              <a:rPr lang="en-US"/>
              <a:t>Fourth level</a:t>
            </a:r>
          </a:p>
          <a:p>
            <a:pPr marL="1082675" lvl="4" indent="-168275"/>
            <a:r>
              <a:rPr lang="en-US"/>
              <a:t>Fifth level</a:t>
            </a:r>
          </a:p>
        </p:txBody>
      </p:sp>
      <p:sp>
        <p:nvSpPr>
          <p:cNvPr id="60" name="Text Placeholder 55">
            <a:extLst>
              <a:ext uri="{FF2B5EF4-FFF2-40B4-BE49-F238E27FC236}">
                <a16:creationId xmlns:a16="http://schemas.microsoft.com/office/drawing/2014/main" id="{B7A58DFE-E12B-1A0C-079C-6B305C26ACC8}"/>
              </a:ext>
            </a:extLst>
          </p:cNvPr>
          <p:cNvSpPr>
            <a:spLocks noGrp="1"/>
          </p:cNvSpPr>
          <p:nvPr>
            <p:ph type="body" sz="quarter" idx="30"/>
          </p:nvPr>
        </p:nvSpPr>
        <p:spPr>
          <a:xfrm>
            <a:off x="9032882" y="3003402"/>
            <a:ext cx="1935163" cy="2509838"/>
          </a:xfrm>
          <a:prstGeom prst="rect">
            <a:avLst/>
          </a:prstGeom>
        </p:spPr>
        <p:txBody>
          <a:bodyPr vert="horz" lIns="0" tIns="45720" rIns="0" bIns="45720" rtlCol="0">
            <a:noAutofit/>
          </a:bodyPr>
          <a:lstStyle>
            <a:lvl1pPr>
              <a:defRPr lang="en-US" dirty="0">
                <a:solidFill>
                  <a:schemeClr val="tx2"/>
                </a:solidFill>
                <a:latin typeface="Avenir Next LT Pro" panose="020B0504020202020204" pitchFamily="34" charset="77"/>
              </a:defRPr>
            </a:lvl1pPr>
            <a:lvl2pPr>
              <a:defRPr lang="en-US" sz="1200" dirty="0">
                <a:solidFill>
                  <a:schemeClr val="tx2"/>
                </a:solidFill>
                <a:latin typeface="Avenir Next LT Pro" panose="020B0504020202020204" pitchFamily="34" charset="77"/>
              </a:defRPr>
            </a:lvl2pPr>
            <a:lvl3pPr>
              <a:defRPr lang="en-US" sz="1200" dirty="0">
                <a:solidFill>
                  <a:schemeClr val="tx2"/>
                </a:solidFill>
                <a:latin typeface="Avenir Next LT Pro" panose="020B0504020202020204" pitchFamily="34" charset="77"/>
              </a:defRPr>
            </a:lvl3pPr>
            <a:lvl4pPr>
              <a:defRPr lang="en-US" sz="1200" dirty="0">
                <a:solidFill>
                  <a:schemeClr val="tx2"/>
                </a:solidFill>
                <a:latin typeface="Avenir Next LT Pro" panose="020B0504020202020204" pitchFamily="34" charset="77"/>
              </a:defRPr>
            </a:lvl4pPr>
            <a:lvl5pPr>
              <a:defRPr lang="en-US" sz="1200" dirty="0">
                <a:solidFill>
                  <a:schemeClr val="tx2"/>
                </a:solidFill>
                <a:latin typeface="Avenir Next LT Pro" panose="020B0504020202020204" pitchFamily="34" charset="77"/>
              </a:defRPr>
            </a:lvl5pPr>
          </a:lstStyle>
          <a:p>
            <a:pPr lvl="0"/>
            <a:r>
              <a:rPr lang="en-US"/>
              <a:t>Click to edit Master text styles</a:t>
            </a:r>
          </a:p>
          <a:p>
            <a:pPr marL="401638" lvl="1" indent="-168275"/>
            <a:r>
              <a:rPr lang="en-US"/>
              <a:t>Second level</a:t>
            </a:r>
          </a:p>
          <a:p>
            <a:pPr marL="625475" lvl="2" indent="-168275"/>
            <a:r>
              <a:rPr lang="en-US"/>
              <a:t>Third level</a:t>
            </a:r>
          </a:p>
          <a:p>
            <a:pPr marL="858838" lvl="3" indent="-168275"/>
            <a:r>
              <a:rPr lang="en-US"/>
              <a:t>Fourth level</a:t>
            </a:r>
          </a:p>
          <a:p>
            <a:pPr marL="1082675" lvl="4" indent="-168275"/>
            <a:r>
              <a:rPr lang="en-US"/>
              <a:t>Fifth level</a:t>
            </a:r>
          </a:p>
        </p:txBody>
      </p:sp>
      <p:sp>
        <p:nvSpPr>
          <p:cNvPr id="2" name="Title 1">
            <a:extLst>
              <a:ext uri="{FF2B5EF4-FFF2-40B4-BE49-F238E27FC236}">
                <a16:creationId xmlns:a16="http://schemas.microsoft.com/office/drawing/2014/main" id="{54DB56A6-2641-3912-E286-C682B74734A2}"/>
              </a:ext>
            </a:extLst>
          </p:cNvPr>
          <p:cNvSpPr>
            <a:spLocks noGrp="1"/>
          </p:cNvSpPr>
          <p:nvPr>
            <p:ph type="title" hasCustomPrompt="1"/>
          </p:nvPr>
        </p:nvSpPr>
        <p:spPr>
          <a:xfrm>
            <a:off x="609601" y="457201"/>
            <a:ext cx="10972799" cy="461665"/>
          </a:xfrm>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4" name="Text Placeholder 11">
            <a:extLst>
              <a:ext uri="{FF2B5EF4-FFF2-40B4-BE49-F238E27FC236}">
                <a16:creationId xmlns:a16="http://schemas.microsoft.com/office/drawing/2014/main" id="{BDDA7693-EE6C-23FF-7642-77757C0EF68C}"/>
              </a:ext>
            </a:extLst>
          </p:cNvPr>
          <p:cNvSpPr>
            <a:spLocks noGrp="1"/>
          </p:cNvSpPr>
          <p:nvPr>
            <p:ph type="body" sz="quarter" idx="3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3" name="Text Placeholder 12">
            <a:extLst>
              <a:ext uri="{FF2B5EF4-FFF2-40B4-BE49-F238E27FC236}">
                <a16:creationId xmlns:a16="http://schemas.microsoft.com/office/drawing/2014/main" id="{60426970-6993-190C-ABF6-BC835529D96E}"/>
              </a:ext>
            </a:extLst>
          </p:cNvPr>
          <p:cNvSpPr>
            <a:spLocks noGrp="1"/>
          </p:cNvSpPr>
          <p:nvPr>
            <p:ph type="body" sz="quarter" idx="16"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6" name="Text Placeholder 7">
            <a:extLst>
              <a:ext uri="{FF2B5EF4-FFF2-40B4-BE49-F238E27FC236}">
                <a16:creationId xmlns:a16="http://schemas.microsoft.com/office/drawing/2014/main" id="{42CF7AE5-2C2D-A791-3522-E214F55020FA}"/>
              </a:ext>
            </a:extLst>
          </p:cNvPr>
          <p:cNvSpPr>
            <a:spLocks noGrp="1"/>
          </p:cNvSpPr>
          <p:nvPr>
            <p:ph type="body" sz="quarter" idx="18"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dirty="0"/>
              <a:t>SECTION TITLE (ALL CAPS) – AVENIR NEXT 9PT</a:t>
            </a:r>
          </a:p>
        </p:txBody>
      </p:sp>
    </p:spTree>
    <p:extLst>
      <p:ext uri="{BB962C8B-B14F-4D97-AF65-F5344CB8AC3E}">
        <p14:creationId xmlns:p14="http://schemas.microsoft.com/office/powerpoint/2010/main" val="2743272119"/>
      </p:ext>
    </p:extLst>
  </p:cSld>
  <p:clrMapOvr>
    <a:masterClrMapping/>
  </p:clrMapOvr>
  <p:transition>
    <p:wip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meline 4">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2C5F-696D-0D49-B4DC-28E3A26DFACB}"/>
              </a:ext>
            </a:extLst>
          </p:cNvPr>
          <p:cNvSpPr>
            <a:spLocks noGrp="1"/>
          </p:cNvSpPr>
          <p:nvPr>
            <p:ph type="title" hasCustomPrompt="1"/>
          </p:nvPr>
        </p:nvSpPr>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11" name="Text Placeholder 10">
            <a:extLst>
              <a:ext uri="{FF2B5EF4-FFF2-40B4-BE49-F238E27FC236}">
                <a16:creationId xmlns:a16="http://schemas.microsoft.com/office/drawing/2014/main" id="{B59855F0-0725-0C4C-A5B8-050EE7C849D5}"/>
              </a:ext>
            </a:extLst>
          </p:cNvPr>
          <p:cNvSpPr>
            <a:spLocks noGrp="1"/>
          </p:cNvSpPr>
          <p:nvPr>
            <p:ph type="body" sz="quarter" idx="17" hasCustomPrompt="1"/>
          </p:nvPr>
        </p:nvSpPr>
        <p:spPr>
          <a:xfrm>
            <a:off x="1472455" y="2828869"/>
            <a:ext cx="2057050" cy="354013"/>
          </a:xfrm>
          <a:prstGeom prst="rect">
            <a:avLst/>
          </a:prstGeom>
        </p:spPr>
        <p:txBody>
          <a:bodyPr lIns="0"/>
          <a:lstStyle>
            <a:lvl1pPr>
              <a:buNone/>
              <a:defRPr b="1" i="0">
                <a:solidFill>
                  <a:schemeClr val="tx1"/>
                </a:solidFill>
                <a:latin typeface="Avenir Next LT Pro" panose="020B0504020202020204" pitchFamily="34" charset="77"/>
                <a:cs typeface="Arial Black" panose="020B0604020202020204" pitchFamily="34" charset="0"/>
              </a:defRPr>
            </a:lvl1pPr>
            <a:lvl2pPr>
              <a:buNone/>
              <a:defRPr/>
            </a:lvl2pPr>
            <a:lvl3pPr>
              <a:buNone/>
              <a:defRPr/>
            </a:lvl3pPr>
            <a:lvl4pPr>
              <a:buNone/>
              <a:defRPr/>
            </a:lvl4pPr>
            <a:lvl5pPr>
              <a:buNone/>
              <a:defRPr/>
            </a:lvl5pPr>
          </a:lstStyle>
          <a:p>
            <a:pPr lvl="0"/>
            <a:r>
              <a:rPr lang="en-US"/>
              <a:t>TITLE</a:t>
            </a:r>
          </a:p>
        </p:txBody>
      </p:sp>
      <p:sp>
        <p:nvSpPr>
          <p:cNvPr id="28" name="Text Placeholder 10">
            <a:extLst>
              <a:ext uri="{FF2B5EF4-FFF2-40B4-BE49-F238E27FC236}">
                <a16:creationId xmlns:a16="http://schemas.microsoft.com/office/drawing/2014/main" id="{0A795DF3-00C7-434F-8D44-CCA593FC78C0}"/>
              </a:ext>
            </a:extLst>
          </p:cNvPr>
          <p:cNvSpPr>
            <a:spLocks noGrp="1"/>
          </p:cNvSpPr>
          <p:nvPr>
            <p:ph type="body" sz="quarter" idx="18" hasCustomPrompt="1"/>
          </p:nvPr>
        </p:nvSpPr>
        <p:spPr>
          <a:xfrm>
            <a:off x="3878770" y="2828869"/>
            <a:ext cx="2057050" cy="354013"/>
          </a:xfrm>
          <a:prstGeom prst="rect">
            <a:avLst/>
          </a:prstGeom>
        </p:spPr>
        <p:txBody>
          <a:bodyPr lIns="0"/>
          <a:lstStyle>
            <a:lvl1pPr>
              <a:buNone/>
              <a:defRPr b="1" i="0">
                <a:solidFill>
                  <a:schemeClr val="tx1"/>
                </a:solidFill>
                <a:latin typeface="Avenir Next LT Pro" panose="020B0504020202020204" pitchFamily="34" charset="77"/>
                <a:cs typeface="Arial Black" panose="020B0604020202020204" pitchFamily="34" charset="0"/>
              </a:defRPr>
            </a:lvl1pPr>
            <a:lvl2pPr>
              <a:buNone/>
              <a:defRPr/>
            </a:lvl2pPr>
            <a:lvl3pPr>
              <a:buNone/>
              <a:defRPr/>
            </a:lvl3pPr>
            <a:lvl4pPr>
              <a:buNone/>
              <a:defRPr/>
            </a:lvl4pPr>
            <a:lvl5pPr>
              <a:buNone/>
              <a:defRPr/>
            </a:lvl5pPr>
          </a:lstStyle>
          <a:p>
            <a:pPr lvl="0"/>
            <a:r>
              <a:rPr lang="en-US"/>
              <a:t>TITLE</a:t>
            </a:r>
          </a:p>
        </p:txBody>
      </p:sp>
      <p:sp>
        <p:nvSpPr>
          <p:cNvPr id="29" name="Text Placeholder 10">
            <a:extLst>
              <a:ext uri="{FF2B5EF4-FFF2-40B4-BE49-F238E27FC236}">
                <a16:creationId xmlns:a16="http://schemas.microsoft.com/office/drawing/2014/main" id="{826A10D7-4D9C-5245-BAE7-E6DFC7051784}"/>
              </a:ext>
            </a:extLst>
          </p:cNvPr>
          <p:cNvSpPr>
            <a:spLocks noGrp="1"/>
          </p:cNvSpPr>
          <p:nvPr>
            <p:ph type="body" sz="quarter" idx="19" hasCustomPrompt="1"/>
          </p:nvPr>
        </p:nvSpPr>
        <p:spPr>
          <a:xfrm>
            <a:off x="6284834" y="2828869"/>
            <a:ext cx="2057050" cy="354013"/>
          </a:xfrm>
          <a:prstGeom prst="rect">
            <a:avLst/>
          </a:prstGeom>
        </p:spPr>
        <p:txBody>
          <a:bodyPr lIns="0"/>
          <a:lstStyle>
            <a:lvl1pPr>
              <a:buNone/>
              <a:defRPr b="1" i="0">
                <a:solidFill>
                  <a:schemeClr val="tx1"/>
                </a:solidFill>
                <a:latin typeface="Avenir Next LT Pro" panose="020B0504020202020204" pitchFamily="34" charset="77"/>
                <a:cs typeface="Arial Black" panose="020B0604020202020204" pitchFamily="34" charset="0"/>
              </a:defRPr>
            </a:lvl1pPr>
            <a:lvl2pPr>
              <a:buNone/>
              <a:defRPr/>
            </a:lvl2pPr>
            <a:lvl3pPr>
              <a:buNone/>
              <a:defRPr/>
            </a:lvl3pPr>
            <a:lvl4pPr>
              <a:buNone/>
              <a:defRPr/>
            </a:lvl4pPr>
            <a:lvl5pPr>
              <a:buNone/>
              <a:defRPr/>
            </a:lvl5pPr>
          </a:lstStyle>
          <a:p>
            <a:pPr lvl="0"/>
            <a:r>
              <a:rPr lang="en-US"/>
              <a:t>TITLE</a:t>
            </a:r>
          </a:p>
        </p:txBody>
      </p:sp>
      <p:sp>
        <p:nvSpPr>
          <p:cNvPr id="30" name="Text Placeholder 10">
            <a:extLst>
              <a:ext uri="{FF2B5EF4-FFF2-40B4-BE49-F238E27FC236}">
                <a16:creationId xmlns:a16="http://schemas.microsoft.com/office/drawing/2014/main" id="{042CB39E-5EE3-CA4B-9C88-5A4BF673761F}"/>
              </a:ext>
            </a:extLst>
          </p:cNvPr>
          <p:cNvSpPr>
            <a:spLocks noGrp="1"/>
          </p:cNvSpPr>
          <p:nvPr>
            <p:ph type="body" sz="quarter" idx="20" hasCustomPrompt="1"/>
          </p:nvPr>
        </p:nvSpPr>
        <p:spPr>
          <a:xfrm>
            <a:off x="8690898" y="2828869"/>
            <a:ext cx="2057050" cy="354013"/>
          </a:xfrm>
          <a:prstGeom prst="rect">
            <a:avLst/>
          </a:prstGeom>
        </p:spPr>
        <p:txBody>
          <a:bodyPr lIns="0"/>
          <a:lstStyle>
            <a:lvl1pPr>
              <a:buNone/>
              <a:defRPr b="1" i="0">
                <a:solidFill>
                  <a:schemeClr val="tx1"/>
                </a:solidFill>
                <a:latin typeface="Avenir Next LT Pro" panose="020B0504020202020204" pitchFamily="34" charset="77"/>
                <a:cs typeface="Arial Black" panose="020B0604020202020204" pitchFamily="34" charset="0"/>
              </a:defRPr>
            </a:lvl1pPr>
            <a:lvl2pPr>
              <a:buNone/>
              <a:defRPr/>
            </a:lvl2pPr>
            <a:lvl3pPr>
              <a:buNone/>
              <a:defRPr/>
            </a:lvl3pPr>
            <a:lvl4pPr>
              <a:buNone/>
              <a:defRPr/>
            </a:lvl4pPr>
            <a:lvl5pPr>
              <a:buNone/>
              <a:defRPr/>
            </a:lvl5pPr>
          </a:lstStyle>
          <a:p>
            <a:pPr lvl="0"/>
            <a:r>
              <a:rPr lang="en-US"/>
              <a:t>TITLE</a:t>
            </a:r>
          </a:p>
        </p:txBody>
      </p:sp>
      <p:sp>
        <p:nvSpPr>
          <p:cNvPr id="31" name="Text Placeholder 10">
            <a:extLst>
              <a:ext uri="{FF2B5EF4-FFF2-40B4-BE49-F238E27FC236}">
                <a16:creationId xmlns:a16="http://schemas.microsoft.com/office/drawing/2014/main" id="{8F8FAA47-B4A4-E340-93ED-984A81424EC0}"/>
              </a:ext>
            </a:extLst>
          </p:cNvPr>
          <p:cNvSpPr>
            <a:spLocks noGrp="1"/>
          </p:cNvSpPr>
          <p:nvPr>
            <p:ph type="body" sz="quarter" idx="21"/>
          </p:nvPr>
        </p:nvSpPr>
        <p:spPr>
          <a:xfrm>
            <a:off x="1472455" y="3294090"/>
            <a:ext cx="2057050" cy="2239961"/>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stStyle>
          <a:p>
            <a:pPr lvl="0"/>
            <a:endParaRPr lang="en-US"/>
          </a:p>
        </p:txBody>
      </p:sp>
      <p:sp>
        <p:nvSpPr>
          <p:cNvPr id="32" name="Text Placeholder 10">
            <a:extLst>
              <a:ext uri="{FF2B5EF4-FFF2-40B4-BE49-F238E27FC236}">
                <a16:creationId xmlns:a16="http://schemas.microsoft.com/office/drawing/2014/main" id="{06D73FEE-40E5-1B48-8FAC-B0D9AF935A43}"/>
              </a:ext>
            </a:extLst>
          </p:cNvPr>
          <p:cNvSpPr>
            <a:spLocks noGrp="1"/>
          </p:cNvSpPr>
          <p:nvPr>
            <p:ph type="body" sz="quarter" idx="22"/>
          </p:nvPr>
        </p:nvSpPr>
        <p:spPr>
          <a:xfrm>
            <a:off x="3878770" y="3294090"/>
            <a:ext cx="2057050" cy="2239961"/>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stStyle>
          <a:p>
            <a:pPr lvl="0"/>
            <a:endParaRPr lang="en-US"/>
          </a:p>
        </p:txBody>
      </p:sp>
      <p:sp>
        <p:nvSpPr>
          <p:cNvPr id="33" name="Text Placeholder 10">
            <a:extLst>
              <a:ext uri="{FF2B5EF4-FFF2-40B4-BE49-F238E27FC236}">
                <a16:creationId xmlns:a16="http://schemas.microsoft.com/office/drawing/2014/main" id="{58483766-2960-5F40-A1CE-A30EDD20D0ED}"/>
              </a:ext>
            </a:extLst>
          </p:cNvPr>
          <p:cNvSpPr>
            <a:spLocks noGrp="1"/>
          </p:cNvSpPr>
          <p:nvPr>
            <p:ph type="body" sz="quarter" idx="23"/>
          </p:nvPr>
        </p:nvSpPr>
        <p:spPr>
          <a:xfrm>
            <a:off x="6284834" y="3294090"/>
            <a:ext cx="2057050" cy="2239961"/>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stStyle>
          <a:p>
            <a:pPr lvl="0"/>
            <a:endParaRPr lang="en-US"/>
          </a:p>
        </p:txBody>
      </p:sp>
      <p:sp>
        <p:nvSpPr>
          <p:cNvPr id="34" name="Text Placeholder 10">
            <a:extLst>
              <a:ext uri="{FF2B5EF4-FFF2-40B4-BE49-F238E27FC236}">
                <a16:creationId xmlns:a16="http://schemas.microsoft.com/office/drawing/2014/main" id="{9343E5EC-046A-584C-88CA-1433BF1214BC}"/>
              </a:ext>
            </a:extLst>
          </p:cNvPr>
          <p:cNvSpPr>
            <a:spLocks noGrp="1"/>
          </p:cNvSpPr>
          <p:nvPr>
            <p:ph type="body" sz="quarter" idx="24"/>
          </p:nvPr>
        </p:nvSpPr>
        <p:spPr>
          <a:xfrm>
            <a:off x="8690898" y="3294090"/>
            <a:ext cx="2057050" cy="2239961"/>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stStyle>
          <a:p>
            <a:pPr lvl="0"/>
            <a:endParaRPr lang="en-US"/>
          </a:p>
        </p:txBody>
      </p:sp>
      <p:sp>
        <p:nvSpPr>
          <p:cNvPr id="13" name="Picture Placeholder 12">
            <a:extLst>
              <a:ext uri="{FF2B5EF4-FFF2-40B4-BE49-F238E27FC236}">
                <a16:creationId xmlns:a16="http://schemas.microsoft.com/office/drawing/2014/main" id="{0F0CE4CF-0B79-984A-9413-3082609B7233}"/>
              </a:ext>
            </a:extLst>
          </p:cNvPr>
          <p:cNvSpPr>
            <a:spLocks noGrp="1"/>
          </p:cNvSpPr>
          <p:nvPr>
            <p:ph type="pic" sz="quarter" idx="25" hasCustomPrompt="1"/>
          </p:nvPr>
        </p:nvSpPr>
        <p:spPr>
          <a:xfrm>
            <a:off x="1472455" y="1825979"/>
            <a:ext cx="703746" cy="705995"/>
          </a:xfrm>
          <a:prstGeom prst="rect">
            <a:avLst/>
          </a:prstGeom>
        </p:spPr>
        <p:txBody>
          <a:bodyPr anchor="ctr" anchorCtr="0"/>
          <a:lstStyle>
            <a:lvl1pPr algn="ctr">
              <a:buNone/>
              <a:defRPr>
                <a:latin typeface="Avenir Next LT Pro" panose="020B0504020202020204" pitchFamily="34" charset="77"/>
              </a:defRPr>
            </a:lvl1pPr>
          </a:lstStyle>
          <a:p>
            <a:r>
              <a:rPr lang="en-US"/>
              <a:t>Icon</a:t>
            </a:r>
          </a:p>
        </p:txBody>
      </p:sp>
      <p:sp>
        <p:nvSpPr>
          <p:cNvPr id="35" name="Picture Placeholder 12">
            <a:extLst>
              <a:ext uri="{FF2B5EF4-FFF2-40B4-BE49-F238E27FC236}">
                <a16:creationId xmlns:a16="http://schemas.microsoft.com/office/drawing/2014/main" id="{000DA99E-CDE0-F545-99B5-64E981C8987A}"/>
              </a:ext>
            </a:extLst>
          </p:cNvPr>
          <p:cNvSpPr>
            <a:spLocks noGrp="1"/>
          </p:cNvSpPr>
          <p:nvPr>
            <p:ph type="pic" sz="quarter" idx="26" hasCustomPrompt="1"/>
          </p:nvPr>
        </p:nvSpPr>
        <p:spPr>
          <a:xfrm>
            <a:off x="3878783" y="1825979"/>
            <a:ext cx="703746" cy="705995"/>
          </a:xfrm>
          <a:prstGeom prst="rect">
            <a:avLst/>
          </a:prstGeom>
        </p:spPr>
        <p:txBody>
          <a:bodyPr anchor="ctr" anchorCtr="0"/>
          <a:lstStyle>
            <a:lvl1pPr algn="ctr">
              <a:buNone/>
              <a:defRPr>
                <a:latin typeface="Avenir Next LT Pro" panose="020B0504020202020204" pitchFamily="34" charset="77"/>
              </a:defRPr>
            </a:lvl1pPr>
          </a:lstStyle>
          <a:p>
            <a:r>
              <a:rPr lang="en-US"/>
              <a:t>Icon</a:t>
            </a:r>
          </a:p>
        </p:txBody>
      </p:sp>
      <p:sp>
        <p:nvSpPr>
          <p:cNvPr id="36" name="Picture Placeholder 12">
            <a:extLst>
              <a:ext uri="{FF2B5EF4-FFF2-40B4-BE49-F238E27FC236}">
                <a16:creationId xmlns:a16="http://schemas.microsoft.com/office/drawing/2014/main" id="{BE81B7EE-832B-0448-AD6E-86773718B54C}"/>
              </a:ext>
            </a:extLst>
          </p:cNvPr>
          <p:cNvSpPr>
            <a:spLocks noGrp="1"/>
          </p:cNvSpPr>
          <p:nvPr>
            <p:ph type="pic" sz="quarter" idx="27" hasCustomPrompt="1"/>
          </p:nvPr>
        </p:nvSpPr>
        <p:spPr>
          <a:xfrm>
            <a:off x="6285111" y="1825979"/>
            <a:ext cx="703746" cy="705995"/>
          </a:xfrm>
          <a:prstGeom prst="rect">
            <a:avLst/>
          </a:prstGeom>
        </p:spPr>
        <p:txBody>
          <a:bodyPr anchor="ctr" anchorCtr="0"/>
          <a:lstStyle>
            <a:lvl1pPr algn="ctr">
              <a:buNone/>
              <a:defRPr>
                <a:latin typeface="Avenir Next LT Pro" panose="020B0504020202020204" pitchFamily="34" charset="77"/>
              </a:defRPr>
            </a:lvl1pPr>
          </a:lstStyle>
          <a:p>
            <a:r>
              <a:rPr lang="en-US"/>
              <a:t>Icon</a:t>
            </a:r>
          </a:p>
        </p:txBody>
      </p:sp>
      <p:sp>
        <p:nvSpPr>
          <p:cNvPr id="37" name="Picture Placeholder 12">
            <a:extLst>
              <a:ext uri="{FF2B5EF4-FFF2-40B4-BE49-F238E27FC236}">
                <a16:creationId xmlns:a16="http://schemas.microsoft.com/office/drawing/2014/main" id="{73EA64E5-9AF7-DA44-9F5C-55156979EA7C}"/>
              </a:ext>
            </a:extLst>
          </p:cNvPr>
          <p:cNvSpPr>
            <a:spLocks noGrp="1"/>
          </p:cNvSpPr>
          <p:nvPr>
            <p:ph type="pic" sz="quarter" idx="28" hasCustomPrompt="1"/>
          </p:nvPr>
        </p:nvSpPr>
        <p:spPr>
          <a:xfrm>
            <a:off x="8691440" y="1825979"/>
            <a:ext cx="703746" cy="705995"/>
          </a:xfrm>
          <a:prstGeom prst="rect">
            <a:avLst/>
          </a:prstGeom>
        </p:spPr>
        <p:txBody>
          <a:bodyPr anchor="ctr" anchorCtr="0"/>
          <a:lstStyle>
            <a:lvl1pPr algn="ctr">
              <a:buNone/>
              <a:defRPr>
                <a:latin typeface="Avenir Next LT Pro" panose="020B0504020202020204" pitchFamily="34" charset="77"/>
              </a:defRPr>
            </a:lvl1pPr>
          </a:lstStyle>
          <a:p>
            <a:r>
              <a:rPr lang="en-US"/>
              <a:t>Icon</a:t>
            </a:r>
          </a:p>
        </p:txBody>
      </p:sp>
      <p:cxnSp>
        <p:nvCxnSpPr>
          <p:cNvPr id="10" name="Straight Arrow Connector 9">
            <a:extLst>
              <a:ext uri="{FF2B5EF4-FFF2-40B4-BE49-F238E27FC236}">
                <a16:creationId xmlns:a16="http://schemas.microsoft.com/office/drawing/2014/main" id="{DED969E4-350D-E8B7-1253-30A40F3A6326}"/>
              </a:ext>
            </a:extLst>
          </p:cNvPr>
          <p:cNvCxnSpPr/>
          <p:nvPr userDrawn="1"/>
        </p:nvCxnSpPr>
        <p:spPr>
          <a:xfrm>
            <a:off x="2411796" y="2170176"/>
            <a:ext cx="1231392" cy="0"/>
          </a:xfrm>
          <a:prstGeom prst="straightConnector1">
            <a:avLst/>
          </a:prstGeom>
          <a:ln>
            <a:solidFill>
              <a:schemeClr val="accent1"/>
            </a:solidFill>
            <a:tailEnd type="triangle"/>
          </a:ln>
        </p:spPr>
        <p:style>
          <a:lnRef idx="1">
            <a:schemeClr val="accent2"/>
          </a:lnRef>
          <a:fillRef idx="0">
            <a:schemeClr val="accent2"/>
          </a:fillRef>
          <a:effectRef idx="0">
            <a:schemeClr val="accent2"/>
          </a:effectRef>
          <a:fontRef idx="minor">
            <a:schemeClr val="tx1"/>
          </a:fontRef>
        </p:style>
      </p:cxnSp>
      <p:cxnSp>
        <p:nvCxnSpPr>
          <p:cNvPr id="12" name="Straight Arrow Connector 11">
            <a:extLst>
              <a:ext uri="{FF2B5EF4-FFF2-40B4-BE49-F238E27FC236}">
                <a16:creationId xmlns:a16="http://schemas.microsoft.com/office/drawing/2014/main" id="{21A7C771-08D6-5FF1-FAFC-4E574C3623F2}"/>
              </a:ext>
            </a:extLst>
          </p:cNvPr>
          <p:cNvCxnSpPr/>
          <p:nvPr userDrawn="1"/>
        </p:nvCxnSpPr>
        <p:spPr>
          <a:xfrm>
            <a:off x="4818124" y="2170176"/>
            <a:ext cx="1231392" cy="0"/>
          </a:xfrm>
          <a:prstGeom prst="straightConnector1">
            <a:avLst/>
          </a:prstGeom>
          <a:ln>
            <a:solidFill>
              <a:schemeClr val="accent1"/>
            </a:solidFill>
            <a:tailEnd type="triangle"/>
          </a:ln>
        </p:spPr>
        <p:style>
          <a:lnRef idx="1">
            <a:schemeClr val="accent2"/>
          </a:lnRef>
          <a:fillRef idx="0">
            <a:schemeClr val="accent2"/>
          </a:fillRef>
          <a:effectRef idx="0">
            <a:schemeClr val="accent2"/>
          </a:effectRef>
          <a:fontRef idx="minor">
            <a:schemeClr val="tx1"/>
          </a:fontRef>
        </p:style>
      </p:cxnSp>
      <p:cxnSp>
        <p:nvCxnSpPr>
          <p:cNvPr id="14" name="Straight Arrow Connector 13">
            <a:extLst>
              <a:ext uri="{FF2B5EF4-FFF2-40B4-BE49-F238E27FC236}">
                <a16:creationId xmlns:a16="http://schemas.microsoft.com/office/drawing/2014/main" id="{01BF4B98-8E24-BACD-F62C-CF4970E026C0}"/>
              </a:ext>
            </a:extLst>
          </p:cNvPr>
          <p:cNvCxnSpPr/>
          <p:nvPr userDrawn="1"/>
        </p:nvCxnSpPr>
        <p:spPr>
          <a:xfrm>
            <a:off x="7224452" y="2170176"/>
            <a:ext cx="1231392" cy="0"/>
          </a:xfrm>
          <a:prstGeom prst="straightConnector1">
            <a:avLst/>
          </a:prstGeom>
          <a:ln>
            <a:solidFill>
              <a:schemeClr val="accent1"/>
            </a:solidFill>
            <a:tailEnd type="triangle"/>
          </a:ln>
        </p:spPr>
        <p:style>
          <a:lnRef idx="1">
            <a:schemeClr val="accent2"/>
          </a:lnRef>
          <a:fillRef idx="0">
            <a:schemeClr val="accent2"/>
          </a:fillRef>
          <a:effectRef idx="0">
            <a:schemeClr val="accent2"/>
          </a:effectRef>
          <a:fontRef idx="minor">
            <a:schemeClr val="tx1"/>
          </a:fontRef>
        </p:style>
      </p:cxnSp>
      <p:sp>
        <p:nvSpPr>
          <p:cNvPr id="4" name="Text Placeholder 11">
            <a:extLst>
              <a:ext uri="{FF2B5EF4-FFF2-40B4-BE49-F238E27FC236}">
                <a16:creationId xmlns:a16="http://schemas.microsoft.com/office/drawing/2014/main" id="{C69DEF3C-7E48-6A0A-E31F-211853ABCD3B}"/>
              </a:ext>
            </a:extLst>
          </p:cNvPr>
          <p:cNvSpPr>
            <a:spLocks noGrp="1"/>
          </p:cNvSpPr>
          <p:nvPr>
            <p:ph type="body" sz="quarter" idx="1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3" name="Text Placeholder 12">
            <a:extLst>
              <a:ext uri="{FF2B5EF4-FFF2-40B4-BE49-F238E27FC236}">
                <a16:creationId xmlns:a16="http://schemas.microsoft.com/office/drawing/2014/main" id="{3285A4CD-6984-54CF-4D78-70632DB35FA2}"/>
              </a:ext>
            </a:extLst>
          </p:cNvPr>
          <p:cNvSpPr>
            <a:spLocks noGrp="1"/>
          </p:cNvSpPr>
          <p:nvPr>
            <p:ph type="body" sz="quarter" idx="16"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5" name="Text Placeholder 7">
            <a:extLst>
              <a:ext uri="{FF2B5EF4-FFF2-40B4-BE49-F238E27FC236}">
                <a16:creationId xmlns:a16="http://schemas.microsoft.com/office/drawing/2014/main" id="{D3FE6ED9-BA45-4EF2-4AEF-EC9835E6AC4C}"/>
              </a:ext>
            </a:extLst>
          </p:cNvPr>
          <p:cNvSpPr>
            <a:spLocks noGrp="1"/>
          </p:cNvSpPr>
          <p:nvPr>
            <p:ph type="body" sz="quarter" idx="29"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dirty="0"/>
              <a:t>SECTION TITLE (ALL CAPS) – AVENIR NEXT 9PT</a:t>
            </a:r>
          </a:p>
        </p:txBody>
      </p:sp>
    </p:spTree>
    <p:extLst>
      <p:ext uri="{BB962C8B-B14F-4D97-AF65-F5344CB8AC3E}">
        <p14:creationId xmlns:p14="http://schemas.microsoft.com/office/powerpoint/2010/main" val="3188633727"/>
      </p:ext>
    </p:extLst>
  </p:cSld>
  <p:clrMapOvr>
    <a:masterClrMapping/>
  </p:clrMapOvr>
  <p:transition>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Slide with Image 1">
    <p:spTree>
      <p:nvGrpSpPr>
        <p:cNvPr id="1" name=""/>
        <p:cNvGrpSpPr/>
        <p:nvPr/>
      </p:nvGrpSpPr>
      <p:grpSpPr>
        <a:xfrm>
          <a:off x="0" y="0"/>
          <a:ext cx="0" cy="0"/>
          <a:chOff x="0" y="0"/>
          <a:chExt cx="0" cy="0"/>
        </a:xfrm>
      </p:grpSpPr>
      <p:sp>
        <p:nvSpPr>
          <p:cNvPr id="5" name="Picture Placeholder 5">
            <a:extLst>
              <a:ext uri="{FF2B5EF4-FFF2-40B4-BE49-F238E27FC236}">
                <a16:creationId xmlns:a16="http://schemas.microsoft.com/office/drawing/2014/main" id="{A33E3A75-A4F6-5673-E126-9389369B2025}"/>
              </a:ext>
            </a:extLst>
          </p:cNvPr>
          <p:cNvSpPr>
            <a:spLocks noGrp="1"/>
          </p:cNvSpPr>
          <p:nvPr>
            <p:ph type="pic" sz="quarter" idx="13"/>
          </p:nvPr>
        </p:nvSpPr>
        <p:spPr>
          <a:xfrm>
            <a:off x="8500834" y="0"/>
            <a:ext cx="3691166" cy="6858000"/>
          </a:xfrm>
          <a:prstGeom prst="rect">
            <a:avLst/>
          </a:prstGeom>
          <a:solidFill>
            <a:schemeClr val="bg1">
              <a:lumMod val="75000"/>
            </a:schemeClr>
          </a:solidFill>
        </p:spPr>
        <p:txBody>
          <a:bodyPr/>
          <a:lstStyle>
            <a:lvl1pPr>
              <a:defRPr>
                <a:latin typeface="Avenir Next LT Pro" panose="020B0504020202020204" pitchFamily="34" charset="77"/>
              </a:defRPr>
            </a:lvl1pPr>
          </a:lstStyle>
          <a:p>
            <a:endParaRPr lang="en-US"/>
          </a:p>
        </p:txBody>
      </p:sp>
      <p:pic>
        <p:nvPicPr>
          <p:cNvPr id="6" name="Picture 5">
            <a:extLst>
              <a:ext uri="{FF2B5EF4-FFF2-40B4-BE49-F238E27FC236}">
                <a16:creationId xmlns:a16="http://schemas.microsoft.com/office/drawing/2014/main" id="{B86DA7AF-E7E8-6D85-DCBA-376130DA3B0E}"/>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5659452" y="5989119"/>
            <a:ext cx="2092714" cy="541429"/>
          </a:xfrm>
          <a:prstGeom prst="rect">
            <a:avLst/>
          </a:prstGeom>
        </p:spPr>
      </p:pic>
      <p:sp>
        <p:nvSpPr>
          <p:cNvPr id="2" name="Text Placeholder 6">
            <a:extLst>
              <a:ext uri="{FF2B5EF4-FFF2-40B4-BE49-F238E27FC236}">
                <a16:creationId xmlns:a16="http://schemas.microsoft.com/office/drawing/2014/main" id="{B77E812A-ABCA-21C0-E418-C7B9EFE8A796}"/>
              </a:ext>
            </a:extLst>
          </p:cNvPr>
          <p:cNvSpPr>
            <a:spLocks noGrp="1"/>
          </p:cNvSpPr>
          <p:nvPr>
            <p:ph type="body" sz="quarter" idx="11" hasCustomPrompt="1"/>
          </p:nvPr>
        </p:nvSpPr>
        <p:spPr>
          <a:xfrm>
            <a:off x="903992" y="4309841"/>
            <a:ext cx="6848166" cy="787835"/>
          </a:xfrm>
          <a:prstGeom prst="rect">
            <a:avLst/>
          </a:prstGeom>
        </p:spPr>
        <p:txBody>
          <a:bodyPr lIns="0"/>
          <a:lstStyle>
            <a:lvl1pPr marL="0" indent="0">
              <a:buNone/>
              <a:defRPr sz="1800">
                <a:solidFill>
                  <a:schemeClr val="accent1"/>
                </a:solidFill>
                <a:latin typeface="Avenir Next LT Pro" panose="020B0504020202020204" pitchFamily="34" charset="77"/>
              </a:defRPr>
            </a:lvl1pPr>
            <a:lvl2pPr marL="169863" indent="0">
              <a:buNone/>
              <a:defRPr/>
            </a:lvl2pPr>
            <a:lvl3pPr marL="344487" indent="0">
              <a:buNone/>
              <a:defRPr/>
            </a:lvl3pPr>
            <a:lvl4pPr marL="514350" indent="0">
              <a:buNone/>
              <a:defRPr/>
            </a:lvl4pPr>
            <a:lvl5pPr marL="688975" indent="0">
              <a:buNone/>
              <a:defRPr/>
            </a:lvl5pPr>
          </a:lstStyle>
          <a:p>
            <a:pPr lvl="0"/>
            <a:r>
              <a:rPr lang="en-US"/>
              <a:t>Subhead 1-3 Lines Title Case Avenir Next 18pt Orange</a:t>
            </a:r>
          </a:p>
        </p:txBody>
      </p:sp>
      <p:sp>
        <p:nvSpPr>
          <p:cNvPr id="8" name="Text Placeholder 4">
            <a:extLst>
              <a:ext uri="{FF2B5EF4-FFF2-40B4-BE49-F238E27FC236}">
                <a16:creationId xmlns:a16="http://schemas.microsoft.com/office/drawing/2014/main" id="{63700690-C3C8-C307-BD8E-2685F776D0C1}"/>
              </a:ext>
            </a:extLst>
          </p:cNvPr>
          <p:cNvSpPr>
            <a:spLocks noGrp="1"/>
          </p:cNvSpPr>
          <p:nvPr>
            <p:ph type="body" sz="quarter" idx="10" hasCustomPrompt="1"/>
          </p:nvPr>
        </p:nvSpPr>
        <p:spPr>
          <a:xfrm>
            <a:off x="903992" y="2656121"/>
            <a:ext cx="6848174" cy="1637537"/>
          </a:xfrm>
          <a:prstGeom prst="rect">
            <a:avLst/>
          </a:prstGeom>
        </p:spPr>
        <p:txBody>
          <a:bodyPr lIns="0" anchor="b" anchorCtr="0"/>
          <a:lstStyle>
            <a:lvl1pPr marL="0" indent="0">
              <a:lnSpc>
                <a:spcPts val="5400"/>
              </a:lnSpc>
              <a:buNone/>
              <a:defRPr sz="5400" b="0" i="0" cap="all" baseline="0">
                <a:solidFill>
                  <a:schemeClr val="bg1"/>
                </a:solidFill>
                <a:latin typeface="Avenir Next LT Pro Light" panose="020B0504020202020204" pitchFamily="34" charset="77"/>
              </a:defRPr>
            </a:lvl1pPr>
            <a:lvl2pPr marL="169863" indent="0">
              <a:lnSpc>
                <a:spcPts val="11000"/>
              </a:lnSpc>
              <a:buNone/>
              <a:defRPr sz="11500">
                <a:latin typeface="Impact" panose="020B0806030902050204" pitchFamily="34" charset="0"/>
              </a:defRPr>
            </a:lvl2pPr>
            <a:lvl3pPr marL="344487" indent="0">
              <a:lnSpc>
                <a:spcPts val="11000"/>
              </a:lnSpc>
              <a:buNone/>
              <a:defRPr sz="11500">
                <a:latin typeface="Impact" panose="020B0806030902050204" pitchFamily="34" charset="0"/>
              </a:defRPr>
            </a:lvl3pPr>
            <a:lvl4pPr marL="514350" indent="0">
              <a:lnSpc>
                <a:spcPts val="11000"/>
              </a:lnSpc>
              <a:buNone/>
              <a:defRPr sz="11500">
                <a:latin typeface="Impact" panose="020B0806030902050204" pitchFamily="34" charset="0"/>
              </a:defRPr>
            </a:lvl4pPr>
            <a:lvl5pPr marL="688975" indent="0">
              <a:lnSpc>
                <a:spcPts val="11000"/>
              </a:lnSpc>
              <a:buNone/>
              <a:defRPr sz="11500">
                <a:latin typeface="Impact" panose="020B0806030902050204" pitchFamily="34" charset="0"/>
              </a:defRPr>
            </a:lvl5pPr>
          </a:lstStyle>
          <a:p>
            <a:pPr lvl="0"/>
            <a:r>
              <a:rPr lang="en-US"/>
              <a:t>LARGE TITLE</a:t>
            </a:r>
            <a:br>
              <a:rPr lang="en-US"/>
            </a:br>
            <a:r>
              <a:rPr lang="en-US"/>
              <a:t>2 LINES CAPS </a:t>
            </a:r>
          </a:p>
        </p:txBody>
      </p:sp>
      <p:sp>
        <p:nvSpPr>
          <p:cNvPr id="9" name="Text Placeholder 4">
            <a:extLst>
              <a:ext uri="{FF2B5EF4-FFF2-40B4-BE49-F238E27FC236}">
                <a16:creationId xmlns:a16="http://schemas.microsoft.com/office/drawing/2014/main" id="{C5FC531F-4FAA-39DC-3087-B450364FF178}"/>
              </a:ext>
            </a:extLst>
          </p:cNvPr>
          <p:cNvSpPr>
            <a:spLocks noGrp="1"/>
          </p:cNvSpPr>
          <p:nvPr>
            <p:ph type="body" sz="quarter" idx="12" hasCustomPrompt="1"/>
          </p:nvPr>
        </p:nvSpPr>
        <p:spPr>
          <a:xfrm>
            <a:off x="903992" y="2159165"/>
            <a:ext cx="6848174" cy="494536"/>
          </a:xfrm>
          <a:prstGeom prst="rect">
            <a:avLst/>
          </a:prstGeom>
        </p:spPr>
        <p:txBody>
          <a:bodyPr lIns="0" anchor="b" anchorCtr="0"/>
          <a:lstStyle>
            <a:lvl1pPr marL="0" indent="0">
              <a:lnSpc>
                <a:spcPts val="5400"/>
              </a:lnSpc>
              <a:buNone/>
              <a:defRPr sz="2800">
                <a:solidFill>
                  <a:schemeClr val="bg1"/>
                </a:solidFill>
                <a:latin typeface="Avenir Next LT Pro" panose="020B0504020202020204" pitchFamily="34" charset="77"/>
              </a:defRPr>
            </a:lvl1pPr>
            <a:lvl2pPr marL="169863" indent="0">
              <a:lnSpc>
                <a:spcPts val="11000"/>
              </a:lnSpc>
              <a:buNone/>
              <a:defRPr sz="11500">
                <a:latin typeface="Impact" panose="020B0806030902050204" pitchFamily="34" charset="0"/>
              </a:defRPr>
            </a:lvl2pPr>
            <a:lvl3pPr marL="344487" indent="0">
              <a:lnSpc>
                <a:spcPts val="11000"/>
              </a:lnSpc>
              <a:buNone/>
              <a:defRPr sz="11500">
                <a:latin typeface="Impact" panose="020B0806030902050204" pitchFamily="34" charset="0"/>
              </a:defRPr>
            </a:lvl3pPr>
            <a:lvl4pPr marL="514350" indent="0">
              <a:lnSpc>
                <a:spcPts val="11000"/>
              </a:lnSpc>
              <a:buNone/>
              <a:defRPr sz="11500">
                <a:latin typeface="Impact" panose="020B0806030902050204" pitchFamily="34" charset="0"/>
              </a:defRPr>
            </a:lvl4pPr>
            <a:lvl5pPr marL="688975" indent="0">
              <a:lnSpc>
                <a:spcPts val="11000"/>
              </a:lnSpc>
              <a:buNone/>
              <a:defRPr sz="11500">
                <a:latin typeface="Impact" panose="020B0806030902050204" pitchFamily="34" charset="0"/>
              </a:defRPr>
            </a:lvl5pPr>
          </a:lstStyle>
          <a:p>
            <a:pPr lvl="0"/>
            <a:r>
              <a:rPr lang="en-US"/>
              <a:t>Short Qualifier on 1 Line</a:t>
            </a:r>
          </a:p>
        </p:txBody>
      </p:sp>
      <p:sp>
        <p:nvSpPr>
          <p:cNvPr id="14" name="Rectangle 50">
            <a:extLst>
              <a:ext uri="{FF2B5EF4-FFF2-40B4-BE49-F238E27FC236}">
                <a16:creationId xmlns:a16="http://schemas.microsoft.com/office/drawing/2014/main" id="{9160FADE-5BDA-A667-543B-A49D12D03031}"/>
              </a:ext>
            </a:extLst>
          </p:cNvPr>
          <p:cNvSpPr>
            <a:spLocks noChangeArrowheads="1"/>
          </p:cNvSpPr>
          <p:nvPr userDrawn="1"/>
        </p:nvSpPr>
        <p:spPr bwMode="auto">
          <a:xfrm>
            <a:off x="745254" y="6274850"/>
            <a:ext cx="7604561" cy="215444"/>
          </a:xfrm>
          <a:prstGeom prst="rect">
            <a:avLst/>
          </a:prstGeom>
          <a:noFill/>
          <a:ln w="12700" algn="ctr">
            <a:noFill/>
            <a:miter lim="800000"/>
            <a:headEnd/>
            <a:tailEnd/>
          </a:ln>
          <a:effectLst/>
        </p:spPr>
        <p:txBody>
          <a:bodyPr wrap="square" lIns="0" anchor="ctr">
            <a:spAutoFit/>
          </a:bodyPr>
          <a:lstStyle/>
          <a:p>
            <a:pPr eaLnBrk="0" hangingPunct="0">
              <a:lnSpc>
                <a:spcPct val="95000"/>
              </a:lnSpc>
              <a:defRPr/>
            </a:pPr>
            <a:r>
              <a:rPr lang="en-GB" sz="800" i="1">
                <a:solidFill>
                  <a:schemeClr val="bg2"/>
                </a:solidFill>
                <a:latin typeface="Avenir Next LT Pro" panose="020B0504020202020204" pitchFamily="34" charset="77"/>
              </a:rPr>
              <a:t>Information Classification: HIGHLY </a:t>
            </a:r>
            <a:r>
              <a:rPr lang="en-GB" sz="800" i="1" kern="1200">
                <a:solidFill>
                  <a:schemeClr val="bg2"/>
                </a:solidFill>
                <a:latin typeface="Avenir Next LT Pro" panose="020B0504020202020204" pitchFamily="34" charset="77"/>
                <a:ea typeface="+mn-ea"/>
                <a:cs typeface="+mn-cs"/>
              </a:rPr>
              <a:t>CONFIDENTIAL</a:t>
            </a:r>
            <a:endParaRPr lang="en-GB" sz="800" i="1">
              <a:solidFill>
                <a:schemeClr val="bg2"/>
              </a:solidFill>
              <a:latin typeface="Avenir Next LT Pro" panose="020B0504020202020204" pitchFamily="34" charset="77"/>
            </a:endParaRPr>
          </a:p>
        </p:txBody>
      </p:sp>
    </p:spTree>
    <p:extLst>
      <p:ext uri="{BB962C8B-B14F-4D97-AF65-F5344CB8AC3E}">
        <p14:creationId xmlns:p14="http://schemas.microsoft.com/office/powerpoint/2010/main" val="2583420611"/>
      </p:ext>
    </p:extLst>
  </p:cSld>
  <p:clrMapOvr>
    <a:masterClrMapping/>
  </p:clrMapOvr>
  <p:transition>
    <p:wip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roject Timeline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2C5F-696D-0D49-B4DC-28E3A26DFACB}"/>
              </a:ext>
            </a:extLst>
          </p:cNvPr>
          <p:cNvSpPr>
            <a:spLocks noGrp="1"/>
          </p:cNvSpPr>
          <p:nvPr>
            <p:ph type="title" hasCustomPrompt="1"/>
          </p:nvPr>
        </p:nvSpPr>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4" name="Text Placeholder 11">
            <a:extLst>
              <a:ext uri="{FF2B5EF4-FFF2-40B4-BE49-F238E27FC236}">
                <a16:creationId xmlns:a16="http://schemas.microsoft.com/office/drawing/2014/main" id="{8D134E21-8E4A-ECB1-B06F-45C32ABD5002}"/>
              </a:ext>
            </a:extLst>
          </p:cNvPr>
          <p:cNvSpPr>
            <a:spLocks noGrp="1"/>
          </p:cNvSpPr>
          <p:nvPr>
            <p:ph type="body" sz="quarter" idx="1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3" name="Rectangle 2">
            <a:extLst>
              <a:ext uri="{FF2B5EF4-FFF2-40B4-BE49-F238E27FC236}">
                <a16:creationId xmlns:a16="http://schemas.microsoft.com/office/drawing/2014/main" id="{8D756C8D-7CE7-3115-B32D-46D4F709194A}"/>
              </a:ext>
            </a:extLst>
          </p:cNvPr>
          <p:cNvSpPr/>
          <p:nvPr userDrawn="1"/>
        </p:nvSpPr>
        <p:spPr>
          <a:xfrm>
            <a:off x="3668184" y="2817027"/>
            <a:ext cx="2745621" cy="2468880"/>
          </a:xfrm>
          <a:prstGeom prst="rect">
            <a:avLst/>
          </a:prstGeom>
          <a:solidFill>
            <a:schemeClr val="bg1">
              <a:lumMod val="8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lnSpc>
                <a:spcPct val="90000"/>
              </a:lnSpc>
            </a:pPr>
            <a:endParaRPr lang="en-US" sz="1800" b="1">
              <a:latin typeface="Avenir Next LT Pro" panose="020B0504020202020204" pitchFamily="34" charset="77"/>
            </a:endParaRPr>
          </a:p>
        </p:txBody>
      </p:sp>
      <p:cxnSp>
        <p:nvCxnSpPr>
          <p:cNvPr id="6" name="Straight Connector 5">
            <a:extLst>
              <a:ext uri="{FF2B5EF4-FFF2-40B4-BE49-F238E27FC236}">
                <a16:creationId xmlns:a16="http://schemas.microsoft.com/office/drawing/2014/main" id="{0BEB93AC-00AF-DD1E-0953-D2328A24AFF5}"/>
              </a:ext>
            </a:extLst>
          </p:cNvPr>
          <p:cNvCxnSpPr/>
          <p:nvPr userDrawn="1"/>
        </p:nvCxnSpPr>
        <p:spPr>
          <a:xfrm>
            <a:off x="609600" y="2817027"/>
            <a:ext cx="10972800"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FF078F4F-D6F2-A611-4C32-041F6529B062}"/>
              </a:ext>
            </a:extLst>
          </p:cNvPr>
          <p:cNvCxnSpPr/>
          <p:nvPr userDrawn="1"/>
        </p:nvCxnSpPr>
        <p:spPr>
          <a:xfrm>
            <a:off x="609600" y="3923451"/>
            <a:ext cx="10972800"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83152181-AEB0-8E6A-EF87-CEE6C370F032}"/>
              </a:ext>
            </a:extLst>
          </p:cNvPr>
          <p:cNvCxnSpPr/>
          <p:nvPr userDrawn="1"/>
        </p:nvCxnSpPr>
        <p:spPr>
          <a:xfrm>
            <a:off x="609600" y="5285907"/>
            <a:ext cx="10972800"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AAC515B7-2E35-25C2-4B69-90712D03ACC5}"/>
              </a:ext>
            </a:extLst>
          </p:cNvPr>
          <p:cNvCxnSpPr/>
          <p:nvPr userDrawn="1"/>
        </p:nvCxnSpPr>
        <p:spPr>
          <a:xfrm>
            <a:off x="2295373" y="2817027"/>
            <a:ext cx="0" cy="246888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E1CC5A23-C558-C643-E099-A64B4B5163FE}"/>
              </a:ext>
            </a:extLst>
          </p:cNvPr>
          <p:cNvCxnSpPr/>
          <p:nvPr userDrawn="1"/>
        </p:nvCxnSpPr>
        <p:spPr>
          <a:xfrm>
            <a:off x="3668184" y="2817027"/>
            <a:ext cx="0" cy="2468880"/>
          </a:xfrm>
          <a:prstGeom prst="line">
            <a:avLst/>
          </a:prstGeom>
          <a:ln w="12700">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925CF7A6-505F-EEF2-35D1-818C391E6FD2}"/>
              </a:ext>
            </a:extLst>
          </p:cNvPr>
          <p:cNvCxnSpPr/>
          <p:nvPr userDrawn="1"/>
        </p:nvCxnSpPr>
        <p:spPr>
          <a:xfrm>
            <a:off x="5040994" y="2817027"/>
            <a:ext cx="0" cy="246888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FE2CBBAF-EFDF-A869-0BB9-A0F6189D393D}"/>
              </a:ext>
            </a:extLst>
          </p:cNvPr>
          <p:cNvCxnSpPr/>
          <p:nvPr userDrawn="1"/>
        </p:nvCxnSpPr>
        <p:spPr>
          <a:xfrm>
            <a:off x="6413805" y="2817027"/>
            <a:ext cx="0" cy="246888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7F0E7CE-EDDB-19A8-F25C-65AAE900900B}"/>
              </a:ext>
            </a:extLst>
          </p:cNvPr>
          <p:cNvCxnSpPr/>
          <p:nvPr userDrawn="1"/>
        </p:nvCxnSpPr>
        <p:spPr>
          <a:xfrm>
            <a:off x="7786616" y="2817027"/>
            <a:ext cx="0" cy="246888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5B40FB9F-64AB-7F05-C052-BB397A6F3756}"/>
              </a:ext>
            </a:extLst>
          </p:cNvPr>
          <p:cNvCxnSpPr/>
          <p:nvPr userDrawn="1"/>
        </p:nvCxnSpPr>
        <p:spPr>
          <a:xfrm>
            <a:off x="9159426" y="2817027"/>
            <a:ext cx="0" cy="246888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187D9FEB-42AA-F694-3545-966C462E4423}"/>
              </a:ext>
            </a:extLst>
          </p:cNvPr>
          <p:cNvCxnSpPr/>
          <p:nvPr userDrawn="1"/>
        </p:nvCxnSpPr>
        <p:spPr>
          <a:xfrm>
            <a:off x="10532236" y="2817027"/>
            <a:ext cx="0" cy="246888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F51179E4-B663-5573-980F-13020145A322}"/>
              </a:ext>
            </a:extLst>
          </p:cNvPr>
          <p:cNvCxnSpPr>
            <a:cxnSpLocks/>
          </p:cNvCxnSpPr>
          <p:nvPr userDrawn="1"/>
        </p:nvCxnSpPr>
        <p:spPr>
          <a:xfrm>
            <a:off x="9864310" y="2325624"/>
            <a:ext cx="0" cy="841248"/>
          </a:xfrm>
          <a:prstGeom prst="line">
            <a:avLst/>
          </a:prstGeom>
          <a:ln w="12700">
            <a:solidFill>
              <a:srgbClr val="313A45"/>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8774C66-CA15-7697-7EBD-C4FB952F62AA}"/>
              </a:ext>
            </a:extLst>
          </p:cNvPr>
          <p:cNvCxnSpPr>
            <a:cxnSpLocks/>
          </p:cNvCxnSpPr>
          <p:nvPr userDrawn="1"/>
        </p:nvCxnSpPr>
        <p:spPr>
          <a:xfrm>
            <a:off x="8486625" y="2325624"/>
            <a:ext cx="0" cy="841248"/>
          </a:xfrm>
          <a:prstGeom prst="line">
            <a:avLst/>
          </a:prstGeom>
          <a:ln w="12700">
            <a:solidFill>
              <a:srgbClr val="313A45"/>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73B9028-06DA-938F-4912-75CE998D2D23}"/>
              </a:ext>
            </a:extLst>
          </p:cNvPr>
          <p:cNvCxnSpPr>
            <a:cxnSpLocks/>
          </p:cNvCxnSpPr>
          <p:nvPr userDrawn="1"/>
        </p:nvCxnSpPr>
        <p:spPr>
          <a:xfrm>
            <a:off x="7108937" y="2325624"/>
            <a:ext cx="0" cy="841248"/>
          </a:xfrm>
          <a:prstGeom prst="line">
            <a:avLst/>
          </a:prstGeom>
          <a:ln w="12700">
            <a:solidFill>
              <a:srgbClr val="313A45"/>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E8EB3480-D3A8-5282-8575-3FB1C2F034B0}"/>
              </a:ext>
            </a:extLst>
          </p:cNvPr>
          <p:cNvCxnSpPr>
            <a:cxnSpLocks/>
          </p:cNvCxnSpPr>
          <p:nvPr userDrawn="1"/>
        </p:nvCxnSpPr>
        <p:spPr>
          <a:xfrm>
            <a:off x="5753074" y="2325624"/>
            <a:ext cx="0" cy="841248"/>
          </a:xfrm>
          <a:prstGeom prst="line">
            <a:avLst/>
          </a:prstGeom>
          <a:ln w="12700">
            <a:solidFill>
              <a:srgbClr val="313A45"/>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D2983493-1D6A-8DEF-C547-5F6F47D585A5}"/>
              </a:ext>
            </a:extLst>
          </p:cNvPr>
          <p:cNvCxnSpPr>
            <a:cxnSpLocks/>
          </p:cNvCxnSpPr>
          <p:nvPr userDrawn="1"/>
        </p:nvCxnSpPr>
        <p:spPr>
          <a:xfrm>
            <a:off x="4353561" y="2325624"/>
            <a:ext cx="0" cy="841248"/>
          </a:xfrm>
          <a:prstGeom prst="line">
            <a:avLst/>
          </a:prstGeom>
          <a:ln w="12700">
            <a:solidFill>
              <a:srgbClr val="313A45"/>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A3AC82C4-F5E1-1D1E-50C7-C8EBA60EE142}"/>
              </a:ext>
            </a:extLst>
          </p:cNvPr>
          <p:cNvCxnSpPr>
            <a:cxnSpLocks/>
          </p:cNvCxnSpPr>
          <p:nvPr userDrawn="1"/>
        </p:nvCxnSpPr>
        <p:spPr>
          <a:xfrm>
            <a:off x="2975873" y="2325624"/>
            <a:ext cx="0" cy="841248"/>
          </a:xfrm>
          <a:prstGeom prst="line">
            <a:avLst/>
          </a:prstGeom>
          <a:ln w="12700">
            <a:solidFill>
              <a:srgbClr val="313A45"/>
            </a:solidFill>
          </a:ln>
        </p:spPr>
        <p:style>
          <a:lnRef idx="1">
            <a:schemeClr val="accent1"/>
          </a:lnRef>
          <a:fillRef idx="0">
            <a:schemeClr val="accent1"/>
          </a:fillRef>
          <a:effectRef idx="0">
            <a:schemeClr val="accent1"/>
          </a:effectRef>
          <a:fontRef idx="minor">
            <a:schemeClr val="tx1"/>
          </a:fontRef>
        </p:style>
      </p:cxnSp>
      <p:sp>
        <p:nvSpPr>
          <p:cNvPr id="23" name="Text Placeholder 11">
            <a:extLst>
              <a:ext uri="{FF2B5EF4-FFF2-40B4-BE49-F238E27FC236}">
                <a16:creationId xmlns:a16="http://schemas.microsoft.com/office/drawing/2014/main" id="{DAD5E0F7-29E1-45DB-ACE2-2C7D94BDD7F0}"/>
              </a:ext>
            </a:extLst>
          </p:cNvPr>
          <p:cNvSpPr>
            <a:spLocks noGrp="1"/>
          </p:cNvSpPr>
          <p:nvPr>
            <p:ph type="body" sz="quarter" idx="17" hasCustomPrompt="1"/>
          </p:nvPr>
        </p:nvSpPr>
        <p:spPr>
          <a:xfrm>
            <a:off x="701270" y="4040166"/>
            <a:ext cx="1471471" cy="461665"/>
          </a:xfrm>
          <a:prstGeom prst="rect">
            <a:avLst/>
          </a:prstGeom>
          <a:noFill/>
        </p:spPr>
        <p:txBody>
          <a:bodyPr wrap="square" lIns="91440" tIns="45720" rIns="91440" bIns="45720" anchor="t" anchorCtr="0">
            <a:spAutoFit/>
          </a:bodyPr>
          <a:lstStyle>
            <a:lvl1pPr marL="0" indent="0" algn="r">
              <a:spcBef>
                <a:spcPts val="0"/>
              </a:spcBef>
              <a:buNone/>
              <a:defRPr sz="1200" b="1" i="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TITLE </a:t>
            </a:r>
            <a:br>
              <a:rPr lang="en-US"/>
            </a:br>
            <a:r>
              <a:rPr lang="en-US"/>
              <a:t>HEADER</a:t>
            </a:r>
          </a:p>
        </p:txBody>
      </p:sp>
      <p:sp>
        <p:nvSpPr>
          <p:cNvPr id="24" name="Text Placeholder 11">
            <a:extLst>
              <a:ext uri="{FF2B5EF4-FFF2-40B4-BE49-F238E27FC236}">
                <a16:creationId xmlns:a16="http://schemas.microsoft.com/office/drawing/2014/main" id="{09E02882-51F8-8E0D-0948-5C92BC2E1B88}"/>
              </a:ext>
            </a:extLst>
          </p:cNvPr>
          <p:cNvSpPr>
            <a:spLocks noGrp="1"/>
          </p:cNvSpPr>
          <p:nvPr>
            <p:ph type="body" sz="quarter" idx="36" hasCustomPrompt="1"/>
          </p:nvPr>
        </p:nvSpPr>
        <p:spPr>
          <a:xfrm>
            <a:off x="2296217" y="3500600"/>
            <a:ext cx="1357336" cy="281313"/>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Phase 1</a:t>
            </a:r>
          </a:p>
        </p:txBody>
      </p:sp>
      <p:sp>
        <p:nvSpPr>
          <p:cNvPr id="25" name="Text Placeholder 11">
            <a:extLst>
              <a:ext uri="{FF2B5EF4-FFF2-40B4-BE49-F238E27FC236}">
                <a16:creationId xmlns:a16="http://schemas.microsoft.com/office/drawing/2014/main" id="{580BD87B-9B5F-FED5-53E4-921E646BBE77}"/>
              </a:ext>
            </a:extLst>
          </p:cNvPr>
          <p:cNvSpPr>
            <a:spLocks noGrp="1"/>
          </p:cNvSpPr>
          <p:nvPr>
            <p:ph type="body" sz="quarter" idx="37" hasCustomPrompt="1"/>
          </p:nvPr>
        </p:nvSpPr>
        <p:spPr>
          <a:xfrm>
            <a:off x="3666207" y="3504914"/>
            <a:ext cx="1378820"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Phase 2</a:t>
            </a:r>
          </a:p>
        </p:txBody>
      </p:sp>
      <p:sp>
        <p:nvSpPr>
          <p:cNvPr id="26" name="Text Placeholder 11">
            <a:extLst>
              <a:ext uri="{FF2B5EF4-FFF2-40B4-BE49-F238E27FC236}">
                <a16:creationId xmlns:a16="http://schemas.microsoft.com/office/drawing/2014/main" id="{AA574E09-076D-0A53-058C-6CB57E0DA6B9}"/>
              </a:ext>
            </a:extLst>
          </p:cNvPr>
          <p:cNvSpPr>
            <a:spLocks noGrp="1"/>
          </p:cNvSpPr>
          <p:nvPr>
            <p:ph type="body" sz="quarter" idx="38" hasCustomPrompt="1"/>
          </p:nvPr>
        </p:nvSpPr>
        <p:spPr>
          <a:xfrm>
            <a:off x="5041839" y="3504914"/>
            <a:ext cx="1378820"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Phase 3</a:t>
            </a:r>
          </a:p>
        </p:txBody>
      </p:sp>
      <p:sp>
        <p:nvSpPr>
          <p:cNvPr id="27" name="Text Placeholder 11">
            <a:extLst>
              <a:ext uri="{FF2B5EF4-FFF2-40B4-BE49-F238E27FC236}">
                <a16:creationId xmlns:a16="http://schemas.microsoft.com/office/drawing/2014/main" id="{50056870-FD7F-49E7-2912-96B5585746F8}"/>
              </a:ext>
            </a:extLst>
          </p:cNvPr>
          <p:cNvSpPr>
            <a:spLocks noGrp="1"/>
          </p:cNvSpPr>
          <p:nvPr>
            <p:ph type="body" sz="quarter" idx="39" hasCustomPrompt="1"/>
          </p:nvPr>
        </p:nvSpPr>
        <p:spPr>
          <a:xfrm>
            <a:off x="6421779" y="3504914"/>
            <a:ext cx="1378820"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Phase 4</a:t>
            </a:r>
          </a:p>
        </p:txBody>
      </p:sp>
      <p:sp>
        <p:nvSpPr>
          <p:cNvPr id="28" name="Text Placeholder 11">
            <a:extLst>
              <a:ext uri="{FF2B5EF4-FFF2-40B4-BE49-F238E27FC236}">
                <a16:creationId xmlns:a16="http://schemas.microsoft.com/office/drawing/2014/main" id="{6E9A9CF9-84BE-A16E-0AE6-ED1E3CD66078}"/>
              </a:ext>
            </a:extLst>
          </p:cNvPr>
          <p:cNvSpPr>
            <a:spLocks noGrp="1"/>
          </p:cNvSpPr>
          <p:nvPr>
            <p:ph type="body" sz="quarter" idx="40" hasCustomPrompt="1"/>
          </p:nvPr>
        </p:nvSpPr>
        <p:spPr>
          <a:xfrm>
            <a:off x="7797215" y="3504914"/>
            <a:ext cx="1378820"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Phase 5</a:t>
            </a:r>
          </a:p>
        </p:txBody>
      </p:sp>
      <p:sp>
        <p:nvSpPr>
          <p:cNvPr id="29" name="Text Placeholder 11">
            <a:extLst>
              <a:ext uri="{FF2B5EF4-FFF2-40B4-BE49-F238E27FC236}">
                <a16:creationId xmlns:a16="http://schemas.microsoft.com/office/drawing/2014/main" id="{CAB4B659-8535-B4FB-D2CB-46C567164F4C}"/>
              </a:ext>
            </a:extLst>
          </p:cNvPr>
          <p:cNvSpPr>
            <a:spLocks noGrp="1"/>
          </p:cNvSpPr>
          <p:nvPr>
            <p:ph type="body" sz="quarter" idx="41" hasCustomPrompt="1"/>
          </p:nvPr>
        </p:nvSpPr>
        <p:spPr>
          <a:xfrm>
            <a:off x="9151455" y="3504914"/>
            <a:ext cx="1378820"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Phase 7</a:t>
            </a:r>
          </a:p>
        </p:txBody>
      </p:sp>
      <p:sp>
        <p:nvSpPr>
          <p:cNvPr id="30" name="Text Placeholder 11">
            <a:extLst>
              <a:ext uri="{FF2B5EF4-FFF2-40B4-BE49-F238E27FC236}">
                <a16:creationId xmlns:a16="http://schemas.microsoft.com/office/drawing/2014/main" id="{909DA01A-9952-5621-288D-CF6D26B55343}"/>
              </a:ext>
            </a:extLst>
          </p:cNvPr>
          <p:cNvSpPr>
            <a:spLocks noGrp="1"/>
          </p:cNvSpPr>
          <p:nvPr>
            <p:ph type="body" sz="quarter" idx="42" hasCustomPrompt="1"/>
          </p:nvPr>
        </p:nvSpPr>
        <p:spPr>
          <a:xfrm>
            <a:off x="2296217" y="4130343"/>
            <a:ext cx="1357336" cy="281313"/>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7</a:t>
            </a:r>
          </a:p>
        </p:txBody>
      </p:sp>
      <p:sp>
        <p:nvSpPr>
          <p:cNvPr id="31" name="Text Placeholder 11">
            <a:extLst>
              <a:ext uri="{FF2B5EF4-FFF2-40B4-BE49-F238E27FC236}">
                <a16:creationId xmlns:a16="http://schemas.microsoft.com/office/drawing/2014/main" id="{B552C30B-3B43-2F36-7AEC-652440E6FA9C}"/>
              </a:ext>
            </a:extLst>
          </p:cNvPr>
          <p:cNvSpPr>
            <a:spLocks noGrp="1"/>
          </p:cNvSpPr>
          <p:nvPr>
            <p:ph type="body" sz="quarter" idx="43" hasCustomPrompt="1"/>
          </p:nvPr>
        </p:nvSpPr>
        <p:spPr>
          <a:xfrm>
            <a:off x="3666207" y="4134657"/>
            <a:ext cx="1378820"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8</a:t>
            </a:r>
          </a:p>
        </p:txBody>
      </p:sp>
      <p:sp>
        <p:nvSpPr>
          <p:cNvPr id="32" name="Text Placeholder 11">
            <a:extLst>
              <a:ext uri="{FF2B5EF4-FFF2-40B4-BE49-F238E27FC236}">
                <a16:creationId xmlns:a16="http://schemas.microsoft.com/office/drawing/2014/main" id="{7397BD65-55CC-7D7C-9E60-2A9843604C67}"/>
              </a:ext>
            </a:extLst>
          </p:cNvPr>
          <p:cNvSpPr>
            <a:spLocks noGrp="1"/>
          </p:cNvSpPr>
          <p:nvPr>
            <p:ph type="body" sz="quarter" idx="44" hasCustomPrompt="1"/>
          </p:nvPr>
        </p:nvSpPr>
        <p:spPr>
          <a:xfrm>
            <a:off x="5041839" y="4134657"/>
            <a:ext cx="1378820"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9</a:t>
            </a:r>
          </a:p>
        </p:txBody>
      </p:sp>
      <p:sp>
        <p:nvSpPr>
          <p:cNvPr id="33" name="Text Placeholder 11">
            <a:extLst>
              <a:ext uri="{FF2B5EF4-FFF2-40B4-BE49-F238E27FC236}">
                <a16:creationId xmlns:a16="http://schemas.microsoft.com/office/drawing/2014/main" id="{EFECF0C1-07BE-5BEF-AB28-A0187B90BD15}"/>
              </a:ext>
            </a:extLst>
          </p:cNvPr>
          <p:cNvSpPr>
            <a:spLocks noGrp="1"/>
          </p:cNvSpPr>
          <p:nvPr>
            <p:ph type="body" sz="quarter" idx="45" hasCustomPrompt="1"/>
          </p:nvPr>
        </p:nvSpPr>
        <p:spPr>
          <a:xfrm>
            <a:off x="6421779" y="4134657"/>
            <a:ext cx="1378820"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10</a:t>
            </a:r>
          </a:p>
        </p:txBody>
      </p:sp>
      <p:sp>
        <p:nvSpPr>
          <p:cNvPr id="34" name="Text Placeholder 11">
            <a:extLst>
              <a:ext uri="{FF2B5EF4-FFF2-40B4-BE49-F238E27FC236}">
                <a16:creationId xmlns:a16="http://schemas.microsoft.com/office/drawing/2014/main" id="{3E428C3F-894C-225C-B781-5AF645B01B06}"/>
              </a:ext>
            </a:extLst>
          </p:cNvPr>
          <p:cNvSpPr>
            <a:spLocks noGrp="1"/>
          </p:cNvSpPr>
          <p:nvPr>
            <p:ph type="body" sz="quarter" idx="46" hasCustomPrompt="1"/>
          </p:nvPr>
        </p:nvSpPr>
        <p:spPr>
          <a:xfrm>
            <a:off x="7797215" y="4134657"/>
            <a:ext cx="1378820"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11</a:t>
            </a:r>
          </a:p>
        </p:txBody>
      </p:sp>
      <p:sp>
        <p:nvSpPr>
          <p:cNvPr id="35" name="Text Placeholder 11">
            <a:extLst>
              <a:ext uri="{FF2B5EF4-FFF2-40B4-BE49-F238E27FC236}">
                <a16:creationId xmlns:a16="http://schemas.microsoft.com/office/drawing/2014/main" id="{8EE106D6-1D49-580A-3725-871C469ADF15}"/>
              </a:ext>
            </a:extLst>
          </p:cNvPr>
          <p:cNvSpPr>
            <a:spLocks noGrp="1"/>
          </p:cNvSpPr>
          <p:nvPr>
            <p:ph type="body" sz="quarter" idx="47" hasCustomPrompt="1"/>
          </p:nvPr>
        </p:nvSpPr>
        <p:spPr>
          <a:xfrm>
            <a:off x="9151455" y="4134657"/>
            <a:ext cx="1378820"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12</a:t>
            </a:r>
          </a:p>
        </p:txBody>
      </p:sp>
      <p:sp>
        <p:nvSpPr>
          <p:cNvPr id="36" name="Text Placeholder 11">
            <a:extLst>
              <a:ext uri="{FF2B5EF4-FFF2-40B4-BE49-F238E27FC236}">
                <a16:creationId xmlns:a16="http://schemas.microsoft.com/office/drawing/2014/main" id="{588C5464-C79E-E606-3CA3-21275AA5A768}"/>
              </a:ext>
            </a:extLst>
          </p:cNvPr>
          <p:cNvSpPr>
            <a:spLocks noGrp="1"/>
          </p:cNvSpPr>
          <p:nvPr>
            <p:ph type="body" sz="quarter" idx="48" hasCustomPrompt="1"/>
          </p:nvPr>
        </p:nvSpPr>
        <p:spPr>
          <a:xfrm>
            <a:off x="2384689" y="2081358"/>
            <a:ext cx="1202560" cy="253916"/>
          </a:xfrm>
          <a:prstGeom prst="rect">
            <a:avLst/>
          </a:prstGeom>
          <a:solidFill>
            <a:schemeClr val="bg1"/>
          </a:solidFill>
          <a:ln w="12700">
            <a:noFill/>
          </a:ln>
        </p:spPr>
        <p:txBody>
          <a:bodyPr wrap="square" lIns="91440" tIns="45720" rIns="91440" bIns="45720" anchor="t" anchorCtr="0">
            <a:spAutoFit/>
          </a:bodyPr>
          <a:lstStyle>
            <a:lvl1pPr marL="0" indent="0" algn="ctr">
              <a:spcBef>
                <a:spcPts val="0"/>
              </a:spcBef>
              <a:buNone/>
              <a:defRPr sz="105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dirty="0"/>
              <a:t>ITEM 1</a:t>
            </a:r>
          </a:p>
        </p:txBody>
      </p:sp>
      <p:sp>
        <p:nvSpPr>
          <p:cNvPr id="37" name="Text Placeholder 11">
            <a:extLst>
              <a:ext uri="{FF2B5EF4-FFF2-40B4-BE49-F238E27FC236}">
                <a16:creationId xmlns:a16="http://schemas.microsoft.com/office/drawing/2014/main" id="{B49A2A87-72E1-CF6F-5C7C-F2B76AFAB54F}"/>
              </a:ext>
            </a:extLst>
          </p:cNvPr>
          <p:cNvSpPr>
            <a:spLocks noGrp="1"/>
          </p:cNvSpPr>
          <p:nvPr>
            <p:ph type="body" sz="quarter" idx="49" hasCustomPrompt="1"/>
          </p:nvPr>
        </p:nvSpPr>
        <p:spPr>
          <a:xfrm>
            <a:off x="3776162" y="2081358"/>
            <a:ext cx="1202560" cy="253916"/>
          </a:xfrm>
          <a:prstGeom prst="rect">
            <a:avLst/>
          </a:prstGeom>
          <a:solidFill>
            <a:schemeClr val="accent1"/>
          </a:solidFill>
          <a:ln w="12700">
            <a:solidFill>
              <a:schemeClr val="bg1">
                <a:lumMod val="85000"/>
              </a:schemeClr>
            </a:solidFill>
          </a:ln>
        </p:spPr>
        <p:txBody>
          <a:bodyPr wrap="square" lIns="91440" tIns="45720" rIns="91440" bIns="45720" anchor="t" anchorCtr="0">
            <a:spAutoFit/>
          </a:bodyPr>
          <a:lstStyle>
            <a:lvl1pPr marL="0" indent="0" algn="ctr">
              <a:spcBef>
                <a:spcPts val="0"/>
              </a:spcBef>
              <a:buNone/>
              <a:defRPr sz="1050" b="1" i="0" spc="0" baseline="0">
                <a:solidFill>
                  <a:schemeClr val="bg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ITEM 2</a:t>
            </a:r>
          </a:p>
        </p:txBody>
      </p:sp>
      <p:sp>
        <p:nvSpPr>
          <p:cNvPr id="38" name="Text Placeholder 11">
            <a:extLst>
              <a:ext uri="{FF2B5EF4-FFF2-40B4-BE49-F238E27FC236}">
                <a16:creationId xmlns:a16="http://schemas.microsoft.com/office/drawing/2014/main" id="{E3CFFAAF-6FFB-E948-B947-3ECD4C6EC017}"/>
              </a:ext>
            </a:extLst>
          </p:cNvPr>
          <p:cNvSpPr>
            <a:spLocks noGrp="1"/>
          </p:cNvSpPr>
          <p:nvPr>
            <p:ph type="body" sz="quarter" idx="50" hasCustomPrompt="1"/>
          </p:nvPr>
        </p:nvSpPr>
        <p:spPr>
          <a:xfrm>
            <a:off x="5151794" y="2081358"/>
            <a:ext cx="1202560" cy="253916"/>
          </a:xfrm>
          <a:prstGeom prst="rect">
            <a:avLst/>
          </a:prstGeom>
          <a:solidFill>
            <a:schemeClr val="bg1"/>
          </a:solidFill>
          <a:ln w="12700">
            <a:noFill/>
          </a:ln>
        </p:spPr>
        <p:txBody>
          <a:bodyPr wrap="square" lIns="91440" tIns="45720" rIns="91440" bIns="45720" anchor="t" anchorCtr="0">
            <a:spAutoFit/>
          </a:bodyPr>
          <a:lstStyle>
            <a:lvl1pPr marL="0" indent="0" algn="ctr">
              <a:spcBef>
                <a:spcPts val="0"/>
              </a:spcBef>
              <a:buNone/>
              <a:defRPr sz="105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ITEM 3</a:t>
            </a:r>
          </a:p>
        </p:txBody>
      </p:sp>
      <p:sp>
        <p:nvSpPr>
          <p:cNvPr id="39" name="Text Placeholder 11">
            <a:extLst>
              <a:ext uri="{FF2B5EF4-FFF2-40B4-BE49-F238E27FC236}">
                <a16:creationId xmlns:a16="http://schemas.microsoft.com/office/drawing/2014/main" id="{DE6F3C31-23BD-D4DE-F484-ADE9AD62E745}"/>
              </a:ext>
            </a:extLst>
          </p:cNvPr>
          <p:cNvSpPr>
            <a:spLocks noGrp="1"/>
          </p:cNvSpPr>
          <p:nvPr>
            <p:ph type="body" sz="quarter" idx="51" hasCustomPrompt="1"/>
          </p:nvPr>
        </p:nvSpPr>
        <p:spPr>
          <a:xfrm>
            <a:off x="6531734" y="2081358"/>
            <a:ext cx="1202560" cy="253916"/>
          </a:xfrm>
          <a:prstGeom prst="rect">
            <a:avLst/>
          </a:prstGeom>
          <a:solidFill>
            <a:schemeClr val="bg1"/>
          </a:solidFill>
          <a:ln w="12700">
            <a:noFill/>
          </a:ln>
        </p:spPr>
        <p:txBody>
          <a:bodyPr wrap="square" lIns="91440" tIns="45720" rIns="91440" bIns="45720" anchor="t" anchorCtr="0">
            <a:spAutoFit/>
          </a:bodyPr>
          <a:lstStyle>
            <a:lvl1pPr marL="0" indent="0" algn="ctr">
              <a:spcBef>
                <a:spcPts val="0"/>
              </a:spcBef>
              <a:buNone/>
              <a:defRPr sz="105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ITEM 4</a:t>
            </a:r>
          </a:p>
        </p:txBody>
      </p:sp>
      <p:sp>
        <p:nvSpPr>
          <p:cNvPr id="40" name="Text Placeholder 11">
            <a:extLst>
              <a:ext uri="{FF2B5EF4-FFF2-40B4-BE49-F238E27FC236}">
                <a16:creationId xmlns:a16="http://schemas.microsoft.com/office/drawing/2014/main" id="{74C52DD0-C48F-D0A1-0EDA-CC716D1AAE8C}"/>
              </a:ext>
            </a:extLst>
          </p:cNvPr>
          <p:cNvSpPr>
            <a:spLocks noGrp="1"/>
          </p:cNvSpPr>
          <p:nvPr>
            <p:ph type="body" sz="quarter" idx="52" hasCustomPrompt="1"/>
          </p:nvPr>
        </p:nvSpPr>
        <p:spPr>
          <a:xfrm>
            <a:off x="7907170" y="2081358"/>
            <a:ext cx="1202560" cy="253916"/>
          </a:xfrm>
          <a:prstGeom prst="rect">
            <a:avLst/>
          </a:prstGeom>
          <a:solidFill>
            <a:schemeClr val="bg1"/>
          </a:solidFill>
          <a:ln w="12700">
            <a:noFill/>
          </a:ln>
        </p:spPr>
        <p:txBody>
          <a:bodyPr wrap="square" lIns="91440" tIns="45720" rIns="91440" bIns="45720" anchor="t" anchorCtr="0">
            <a:spAutoFit/>
          </a:bodyPr>
          <a:lstStyle>
            <a:lvl1pPr marL="0" indent="0" algn="ctr">
              <a:spcBef>
                <a:spcPts val="0"/>
              </a:spcBef>
              <a:buNone/>
              <a:defRPr sz="105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ITEM 5</a:t>
            </a:r>
          </a:p>
        </p:txBody>
      </p:sp>
      <p:sp>
        <p:nvSpPr>
          <p:cNvPr id="41" name="Text Placeholder 11">
            <a:extLst>
              <a:ext uri="{FF2B5EF4-FFF2-40B4-BE49-F238E27FC236}">
                <a16:creationId xmlns:a16="http://schemas.microsoft.com/office/drawing/2014/main" id="{162FC21D-DD86-A182-D044-5D9506F1B03C}"/>
              </a:ext>
            </a:extLst>
          </p:cNvPr>
          <p:cNvSpPr>
            <a:spLocks noGrp="1"/>
          </p:cNvSpPr>
          <p:nvPr>
            <p:ph type="body" sz="quarter" idx="53" hasCustomPrompt="1"/>
          </p:nvPr>
        </p:nvSpPr>
        <p:spPr>
          <a:xfrm>
            <a:off x="9261410" y="2081358"/>
            <a:ext cx="1202560" cy="253916"/>
          </a:xfrm>
          <a:prstGeom prst="rect">
            <a:avLst/>
          </a:prstGeom>
          <a:solidFill>
            <a:schemeClr val="bg1"/>
          </a:solidFill>
          <a:ln w="12700">
            <a:noFill/>
          </a:ln>
        </p:spPr>
        <p:txBody>
          <a:bodyPr wrap="square" lIns="91440" tIns="45720" rIns="91440" bIns="45720" anchor="t" anchorCtr="0">
            <a:spAutoFit/>
          </a:bodyPr>
          <a:lstStyle>
            <a:lvl1pPr marL="0" indent="0" algn="ctr">
              <a:spcBef>
                <a:spcPts val="0"/>
              </a:spcBef>
              <a:buNone/>
              <a:defRPr sz="105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ITEM 6</a:t>
            </a:r>
          </a:p>
        </p:txBody>
      </p:sp>
      <p:sp>
        <p:nvSpPr>
          <p:cNvPr id="42" name="Text Placeholder 12">
            <a:extLst>
              <a:ext uri="{FF2B5EF4-FFF2-40B4-BE49-F238E27FC236}">
                <a16:creationId xmlns:a16="http://schemas.microsoft.com/office/drawing/2014/main" id="{0F75E195-E4A5-723D-72F2-643475C954F9}"/>
              </a:ext>
            </a:extLst>
          </p:cNvPr>
          <p:cNvSpPr>
            <a:spLocks noGrp="1"/>
          </p:cNvSpPr>
          <p:nvPr>
            <p:ph type="body" sz="quarter" idx="16"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5" name="Text Placeholder 7">
            <a:extLst>
              <a:ext uri="{FF2B5EF4-FFF2-40B4-BE49-F238E27FC236}">
                <a16:creationId xmlns:a16="http://schemas.microsoft.com/office/drawing/2014/main" id="{C3DE3A27-6548-61C4-DEE3-CF440E338ACD}"/>
              </a:ext>
            </a:extLst>
          </p:cNvPr>
          <p:cNvSpPr>
            <a:spLocks noGrp="1"/>
          </p:cNvSpPr>
          <p:nvPr>
            <p:ph type="body" sz="quarter" idx="18"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dirty="0"/>
              <a:t>SECTION TITLE (ALL CAPS) – AVENIR NEXT 9PT</a:t>
            </a:r>
          </a:p>
        </p:txBody>
      </p:sp>
    </p:spTree>
    <p:extLst>
      <p:ext uri="{BB962C8B-B14F-4D97-AF65-F5344CB8AC3E}">
        <p14:creationId xmlns:p14="http://schemas.microsoft.com/office/powerpoint/2010/main" val="233227499"/>
      </p:ext>
    </p:extLst>
  </p:cSld>
  <p:clrMapOvr>
    <a:masterClrMapping/>
  </p:clrMapOvr>
  <p:transition>
    <p:wip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Project Timeline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2C5F-696D-0D49-B4DC-28E3A26DFACB}"/>
              </a:ext>
            </a:extLst>
          </p:cNvPr>
          <p:cNvSpPr>
            <a:spLocks noGrp="1"/>
          </p:cNvSpPr>
          <p:nvPr>
            <p:ph type="title" hasCustomPrompt="1"/>
          </p:nvPr>
        </p:nvSpPr>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42" name="Text Placeholder 11">
            <a:extLst>
              <a:ext uri="{FF2B5EF4-FFF2-40B4-BE49-F238E27FC236}">
                <a16:creationId xmlns:a16="http://schemas.microsoft.com/office/drawing/2014/main" id="{F5B896DB-50A2-714E-B866-A884B7A8F445}"/>
              </a:ext>
            </a:extLst>
          </p:cNvPr>
          <p:cNvSpPr>
            <a:spLocks noGrp="1"/>
          </p:cNvSpPr>
          <p:nvPr>
            <p:ph type="body" sz="quarter" idx="17" hasCustomPrompt="1"/>
          </p:nvPr>
        </p:nvSpPr>
        <p:spPr>
          <a:xfrm>
            <a:off x="1078553" y="2175216"/>
            <a:ext cx="1795772" cy="276999"/>
          </a:xfrm>
          <a:prstGeom prst="rect">
            <a:avLst/>
          </a:prstGeom>
          <a:noFill/>
        </p:spPr>
        <p:txBody>
          <a:bodyPr wrap="square" lIns="91440" tIns="45720" rIns="91440" bIns="45720" anchor="t" anchorCtr="0">
            <a:spAutoFit/>
          </a:bodyPr>
          <a:lstStyle>
            <a:lvl1pPr marL="0" indent="0" algn="l">
              <a:spcBef>
                <a:spcPts val="0"/>
              </a:spcBef>
              <a:buNone/>
              <a:defRPr sz="1200" b="1" i="0" spc="0" baseline="0">
                <a:solidFill>
                  <a:schemeClr val="accent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TITLE HEADER</a:t>
            </a:r>
          </a:p>
        </p:txBody>
      </p:sp>
      <p:sp>
        <p:nvSpPr>
          <p:cNvPr id="43" name="Text Placeholder 11">
            <a:extLst>
              <a:ext uri="{FF2B5EF4-FFF2-40B4-BE49-F238E27FC236}">
                <a16:creationId xmlns:a16="http://schemas.microsoft.com/office/drawing/2014/main" id="{8D39B367-E13C-6D4B-8A16-B7D2AC6F8226}"/>
              </a:ext>
            </a:extLst>
          </p:cNvPr>
          <p:cNvSpPr>
            <a:spLocks noGrp="1"/>
          </p:cNvSpPr>
          <p:nvPr>
            <p:ph type="body" sz="quarter" idx="33" hasCustomPrompt="1"/>
          </p:nvPr>
        </p:nvSpPr>
        <p:spPr>
          <a:xfrm>
            <a:off x="1091919" y="4323500"/>
            <a:ext cx="1693228"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1</a:t>
            </a:r>
          </a:p>
        </p:txBody>
      </p:sp>
      <p:sp>
        <p:nvSpPr>
          <p:cNvPr id="44" name="Right Arrow 43">
            <a:extLst>
              <a:ext uri="{FF2B5EF4-FFF2-40B4-BE49-F238E27FC236}">
                <a16:creationId xmlns:a16="http://schemas.microsoft.com/office/drawing/2014/main" id="{C06763AA-A6CF-1B4C-AC70-1EFDC6812ED9}"/>
              </a:ext>
            </a:extLst>
          </p:cNvPr>
          <p:cNvSpPr/>
          <p:nvPr userDrawn="1"/>
        </p:nvSpPr>
        <p:spPr>
          <a:xfrm>
            <a:off x="808823" y="3305103"/>
            <a:ext cx="10749124" cy="162076"/>
          </a:xfrm>
          <a:prstGeom prst="rightArrow">
            <a:avLst>
              <a:gd name="adj1" fmla="val 8216"/>
              <a:gd name="adj2" fmla="val 75644"/>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lnSpc>
                <a:spcPct val="90000"/>
              </a:lnSpc>
            </a:pPr>
            <a:endParaRPr lang="en-US" sz="1800" b="1">
              <a:latin typeface="Avenir Next LT Pro" panose="020B0504020202020204" pitchFamily="34" charset="77"/>
            </a:endParaRPr>
          </a:p>
        </p:txBody>
      </p:sp>
      <p:sp>
        <p:nvSpPr>
          <p:cNvPr id="45" name="TextBox 44">
            <a:extLst>
              <a:ext uri="{FF2B5EF4-FFF2-40B4-BE49-F238E27FC236}">
                <a16:creationId xmlns:a16="http://schemas.microsoft.com/office/drawing/2014/main" id="{696A580F-EA53-F944-B448-24D46D9BD736}"/>
              </a:ext>
            </a:extLst>
          </p:cNvPr>
          <p:cNvSpPr txBox="1"/>
          <p:nvPr userDrawn="1"/>
        </p:nvSpPr>
        <p:spPr>
          <a:xfrm>
            <a:off x="4002161" y="3078365"/>
            <a:ext cx="87" cy="615553"/>
          </a:xfrm>
          <a:prstGeom prst="rect">
            <a:avLst/>
          </a:prstGeom>
          <a:noFill/>
        </p:spPr>
        <p:txBody>
          <a:bodyPr wrap="square" lIns="91440" tIns="45720" rIns="91440" bIns="45720" rtlCol="0" anchor="t">
            <a:noAutofit/>
          </a:bodyPr>
          <a:lstStyle/>
          <a:p>
            <a:pPr>
              <a:spcBef>
                <a:spcPts val="1200"/>
              </a:spcBef>
            </a:pPr>
            <a:endParaRPr lang="en-US" sz="4000">
              <a:solidFill>
                <a:schemeClr val="accent1"/>
              </a:solidFill>
              <a:latin typeface="Avenir Next LT Pro" panose="020B0504020202020204" pitchFamily="34" charset="77"/>
            </a:endParaRPr>
          </a:p>
        </p:txBody>
      </p:sp>
      <p:cxnSp>
        <p:nvCxnSpPr>
          <p:cNvPr id="46" name="Straight Connector 45">
            <a:extLst>
              <a:ext uri="{FF2B5EF4-FFF2-40B4-BE49-F238E27FC236}">
                <a16:creationId xmlns:a16="http://schemas.microsoft.com/office/drawing/2014/main" id="{9505B759-4A39-4242-AC59-E02E20E86732}"/>
              </a:ext>
            </a:extLst>
          </p:cNvPr>
          <p:cNvCxnSpPr>
            <a:cxnSpLocks/>
          </p:cNvCxnSpPr>
          <p:nvPr userDrawn="1"/>
        </p:nvCxnSpPr>
        <p:spPr>
          <a:xfrm>
            <a:off x="1938533" y="3945468"/>
            <a:ext cx="0" cy="243959"/>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1C0C8FC3-283D-6A45-9604-8839C93873F6}"/>
              </a:ext>
            </a:extLst>
          </p:cNvPr>
          <p:cNvCxnSpPr>
            <a:cxnSpLocks/>
          </p:cNvCxnSpPr>
          <p:nvPr userDrawn="1"/>
        </p:nvCxnSpPr>
        <p:spPr>
          <a:xfrm>
            <a:off x="4043711" y="3945468"/>
            <a:ext cx="0" cy="243959"/>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61CC2319-FD4D-7B46-A637-D968806D4E49}"/>
              </a:ext>
            </a:extLst>
          </p:cNvPr>
          <p:cNvCxnSpPr>
            <a:cxnSpLocks/>
          </p:cNvCxnSpPr>
          <p:nvPr userDrawn="1"/>
        </p:nvCxnSpPr>
        <p:spPr>
          <a:xfrm>
            <a:off x="6113669" y="3945468"/>
            <a:ext cx="0" cy="243959"/>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976FBC59-7E07-0947-81CE-A4E695F51904}"/>
              </a:ext>
            </a:extLst>
          </p:cNvPr>
          <p:cNvCxnSpPr>
            <a:cxnSpLocks/>
          </p:cNvCxnSpPr>
          <p:nvPr userDrawn="1"/>
        </p:nvCxnSpPr>
        <p:spPr>
          <a:xfrm>
            <a:off x="8214985" y="3945468"/>
            <a:ext cx="0" cy="243959"/>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83A8DDC9-9E3C-CC40-83C7-DCF0E6B61547}"/>
              </a:ext>
            </a:extLst>
          </p:cNvPr>
          <p:cNvCxnSpPr>
            <a:cxnSpLocks/>
          </p:cNvCxnSpPr>
          <p:nvPr userDrawn="1"/>
        </p:nvCxnSpPr>
        <p:spPr>
          <a:xfrm>
            <a:off x="10299320" y="3945468"/>
            <a:ext cx="0" cy="243959"/>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
        <p:nvSpPr>
          <p:cNvPr id="51" name="Text Placeholder 11">
            <a:extLst>
              <a:ext uri="{FF2B5EF4-FFF2-40B4-BE49-F238E27FC236}">
                <a16:creationId xmlns:a16="http://schemas.microsoft.com/office/drawing/2014/main" id="{39C60E0B-4077-324A-86A1-DC99378CA31D}"/>
              </a:ext>
            </a:extLst>
          </p:cNvPr>
          <p:cNvSpPr>
            <a:spLocks noGrp="1"/>
          </p:cNvSpPr>
          <p:nvPr>
            <p:ph type="body" sz="quarter" idx="35" hasCustomPrompt="1"/>
          </p:nvPr>
        </p:nvSpPr>
        <p:spPr>
          <a:xfrm>
            <a:off x="9226890" y="2175216"/>
            <a:ext cx="1906125" cy="276999"/>
          </a:xfrm>
          <a:prstGeom prst="rect">
            <a:avLst/>
          </a:prstGeom>
          <a:noFill/>
        </p:spPr>
        <p:txBody>
          <a:bodyPr wrap="square" lIns="91440" tIns="45720" rIns="91440" bIns="45720" anchor="t" anchorCtr="0">
            <a:spAutoFit/>
          </a:bodyPr>
          <a:lstStyle>
            <a:lvl1pPr marL="0" indent="0" algn="r">
              <a:spcBef>
                <a:spcPts val="0"/>
              </a:spcBef>
              <a:buNone/>
              <a:defRPr sz="1200" b="1" i="0" spc="0" baseline="0">
                <a:solidFill>
                  <a:schemeClr val="accent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TITLE HEADER</a:t>
            </a:r>
          </a:p>
        </p:txBody>
      </p:sp>
      <p:sp>
        <p:nvSpPr>
          <p:cNvPr id="52" name="Text Placeholder 7">
            <a:extLst>
              <a:ext uri="{FF2B5EF4-FFF2-40B4-BE49-F238E27FC236}">
                <a16:creationId xmlns:a16="http://schemas.microsoft.com/office/drawing/2014/main" id="{BA769310-E691-454A-8978-F450CB1DD3E3}"/>
              </a:ext>
            </a:extLst>
          </p:cNvPr>
          <p:cNvSpPr>
            <a:spLocks noGrp="1"/>
          </p:cNvSpPr>
          <p:nvPr>
            <p:ph type="body" sz="quarter" idx="24" hasCustomPrompt="1"/>
          </p:nvPr>
        </p:nvSpPr>
        <p:spPr>
          <a:xfrm>
            <a:off x="1078553" y="2918343"/>
            <a:ext cx="1719960" cy="935596"/>
          </a:xfrm>
          <a:prstGeom prst="rect">
            <a:avLst/>
          </a:prstGeom>
          <a:solidFill>
            <a:schemeClr val="bg1">
              <a:lumMod val="95000"/>
            </a:schemeClr>
          </a:solidFill>
          <a:ln w="25400">
            <a:solidFill>
              <a:schemeClr val="bg1"/>
            </a:solidFill>
          </a:ln>
        </p:spPr>
        <p:txBody>
          <a:bodyPr lIns="91440" tIns="45720" rIns="91440" bIns="45720" anchor="ctr"/>
          <a:lstStyle>
            <a:lvl1pPr marL="0" indent="0" algn="ctr">
              <a:buNone/>
              <a:defRPr sz="1200" b="1">
                <a:solidFill>
                  <a:schemeClr val="tx1"/>
                </a:solidFill>
                <a:latin typeface="Avenir Next LT Pro" panose="020B0504020202020204" pitchFamily="34" charset="77"/>
              </a:defRPr>
            </a:lvl1pPr>
          </a:lstStyle>
          <a:p>
            <a:pPr lvl="0"/>
            <a:r>
              <a:rPr lang="en-US"/>
              <a:t>Title Header</a:t>
            </a:r>
          </a:p>
        </p:txBody>
      </p:sp>
      <p:sp>
        <p:nvSpPr>
          <p:cNvPr id="53" name="Text Placeholder 11">
            <a:extLst>
              <a:ext uri="{FF2B5EF4-FFF2-40B4-BE49-F238E27FC236}">
                <a16:creationId xmlns:a16="http://schemas.microsoft.com/office/drawing/2014/main" id="{C56C692A-463D-A340-ADBE-E9136B76E3A1}"/>
              </a:ext>
            </a:extLst>
          </p:cNvPr>
          <p:cNvSpPr>
            <a:spLocks noGrp="1"/>
          </p:cNvSpPr>
          <p:nvPr>
            <p:ph type="body" sz="quarter" idx="36" hasCustomPrompt="1"/>
          </p:nvPr>
        </p:nvSpPr>
        <p:spPr>
          <a:xfrm>
            <a:off x="3197097" y="4323500"/>
            <a:ext cx="1693228"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1</a:t>
            </a:r>
          </a:p>
        </p:txBody>
      </p:sp>
      <p:sp>
        <p:nvSpPr>
          <p:cNvPr id="54" name="Text Placeholder 7">
            <a:extLst>
              <a:ext uri="{FF2B5EF4-FFF2-40B4-BE49-F238E27FC236}">
                <a16:creationId xmlns:a16="http://schemas.microsoft.com/office/drawing/2014/main" id="{D3531F27-1227-E242-B1AA-B441D6366907}"/>
              </a:ext>
            </a:extLst>
          </p:cNvPr>
          <p:cNvSpPr>
            <a:spLocks noGrp="1"/>
          </p:cNvSpPr>
          <p:nvPr>
            <p:ph type="body" sz="quarter" idx="37" hasCustomPrompt="1"/>
          </p:nvPr>
        </p:nvSpPr>
        <p:spPr>
          <a:xfrm>
            <a:off x="3183731" y="2918343"/>
            <a:ext cx="1719960" cy="935596"/>
          </a:xfrm>
          <a:prstGeom prst="rect">
            <a:avLst/>
          </a:prstGeom>
          <a:solidFill>
            <a:schemeClr val="bg1">
              <a:lumMod val="95000"/>
            </a:schemeClr>
          </a:solidFill>
          <a:ln w="25400">
            <a:solidFill>
              <a:schemeClr val="bg1"/>
            </a:solidFill>
          </a:ln>
        </p:spPr>
        <p:txBody>
          <a:bodyPr lIns="91440" tIns="45720" rIns="91440" bIns="45720" anchor="ctr"/>
          <a:lstStyle>
            <a:lvl1pPr marL="0" indent="0" algn="ctr">
              <a:buNone/>
              <a:defRPr sz="1200" b="1">
                <a:solidFill>
                  <a:schemeClr val="tx1"/>
                </a:solidFill>
                <a:latin typeface="Avenir Next LT Pro" panose="020B0504020202020204" pitchFamily="34" charset="77"/>
              </a:defRPr>
            </a:lvl1pPr>
          </a:lstStyle>
          <a:p>
            <a:pPr lvl="0"/>
            <a:r>
              <a:rPr lang="en-US"/>
              <a:t>Title Header</a:t>
            </a:r>
          </a:p>
        </p:txBody>
      </p:sp>
      <p:sp>
        <p:nvSpPr>
          <p:cNvPr id="55" name="Text Placeholder 11">
            <a:extLst>
              <a:ext uri="{FF2B5EF4-FFF2-40B4-BE49-F238E27FC236}">
                <a16:creationId xmlns:a16="http://schemas.microsoft.com/office/drawing/2014/main" id="{8DE992A2-488A-494D-9D43-C95F96B4A8FE}"/>
              </a:ext>
            </a:extLst>
          </p:cNvPr>
          <p:cNvSpPr>
            <a:spLocks noGrp="1"/>
          </p:cNvSpPr>
          <p:nvPr>
            <p:ph type="body" sz="quarter" idx="38" hasCustomPrompt="1"/>
          </p:nvPr>
        </p:nvSpPr>
        <p:spPr>
          <a:xfrm>
            <a:off x="5267055" y="4323500"/>
            <a:ext cx="1693228"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1</a:t>
            </a:r>
          </a:p>
        </p:txBody>
      </p:sp>
      <p:sp>
        <p:nvSpPr>
          <p:cNvPr id="56" name="Text Placeholder 7">
            <a:extLst>
              <a:ext uri="{FF2B5EF4-FFF2-40B4-BE49-F238E27FC236}">
                <a16:creationId xmlns:a16="http://schemas.microsoft.com/office/drawing/2014/main" id="{35AA8906-25A7-3B44-81C7-209B71C39C23}"/>
              </a:ext>
            </a:extLst>
          </p:cNvPr>
          <p:cNvSpPr>
            <a:spLocks noGrp="1"/>
          </p:cNvSpPr>
          <p:nvPr>
            <p:ph type="body" sz="quarter" idx="39" hasCustomPrompt="1"/>
          </p:nvPr>
        </p:nvSpPr>
        <p:spPr>
          <a:xfrm>
            <a:off x="5253689" y="2918343"/>
            <a:ext cx="1719960" cy="935596"/>
          </a:xfrm>
          <a:prstGeom prst="rect">
            <a:avLst/>
          </a:prstGeom>
          <a:solidFill>
            <a:schemeClr val="bg1">
              <a:lumMod val="95000"/>
            </a:schemeClr>
          </a:solidFill>
          <a:ln w="25400">
            <a:solidFill>
              <a:schemeClr val="bg1"/>
            </a:solidFill>
          </a:ln>
        </p:spPr>
        <p:txBody>
          <a:bodyPr lIns="91440" tIns="45720" rIns="91440" bIns="45720" anchor="ctr"/>
          <a:lstStyle>
            <a:lvl1pPr marL="0" indent="0" algn="ctr">
              <a:buNone/>
              <a:defRPr sz="1200" b="1">
                <a:solidFill>
                  <a:schemeClr val="tx1"/>
                </a:solidFill>
                <a:latin typeface="Avenir Next LT Pro" panose="020B0504020202020204" pitchFamily="34" charset="77"/>
              </a:defRPr>
            </a:lvl1pPr>
          </a:lstStyle>
          <a:p>
            <a:pPr lvl="0"/>
            <a:r>
              <a:rPr lang="en-US"/>
              <a:t>Title Header</a:t>
            </a:r>
          </a:p>
        </p:txBody>
      </p:sp>
      <p:sp>
        <p:nvSpPr>
          <p:cNvPr id="57" name="Text Placeholder 11">
            <a:extLst>
              <a:ext uri="{FF2B5EF4-FFF2-40B4-BE49-F238E27FC236}">
                <a16:creationId xmlns:a16="http://schemas.microsoft.com/office/drawing/2014/main" id="{1BA6F8F7-6633-0D40-8F4E-7B7B6F186BBC}"/>
              </a:ext>
            </a:extLst>
          </p:cNvPr>
          <p:cNvSpPr>
            <a:spLocks noGrp="1"/>
          </p:cNvSpPr>
          <p:nvPr>
            <p:ph type="body" sz="quarter" idx="40" hasCustomPrompt="1"/>
          </p:nvPr>
        </p:nvSpPr>
        <p:spPr>
          <a:xfrm>
            <a:off x="7368371" y="4323500"/>
            <a:ext cx="1693228"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1</a:t>
            </a:r>
          </a:p>
        </p:txBody>
      </p:sp>
      <p:sp>
        <p:nvSpPr>
          <p:cNvPr id="58" name="Text Placeholder 7">
            <a:extLst>
              <a:ext uri="{FF2B5EF4-FFF2-40B4-BE49-F238E27FC236}">
                <a16:creationId xmlns:a16="http://schemas.microsoft.com/office/drawing/2014/main" id="{6B1836C7-44F5-4A4E-BFBB-BA98EFEC5423}"/>
              </a:ext>
            </a:extLst>
          </p:cNvPr>
          <p:cNvSpPr>
            <a:spLocks noGrp="1"/>
          </p:cNvSpPr>
          <p:nvPr>
            <p:ph type="body" sz="quarter" idx="41" hasCustomPrompt="1"/>
          </p:nvPr>
        </p:nvSpPr>
        <p:spPr>
          <a:xfrm>
            <a:off x="7355005" y="2918343"/>
            <a:ext cx="1719960" cy="935596"/>
          </a:xfrm>
          <a:prstGeom prst="rect">
            <a:avLst/>
          </a:prstGeom>
          <a:solidFill>
            <a:schemeClr val="bg1">
              <a:lumMod val="95000"/>
            </a:schemeClr>
          </a:solidFill>
          <a:ln w="25400">
            <a:solidFill>
              <a:schemeClr val="bg1"/>
            </a:solidFill>
          </a:ln>
        </p:spPr>
        <p:txBody>
          <a:bodyPr lIns="91440" tIns="45720" rIns="91440" bIns="45720" anchor="ctr"/>
          <a:lstStyle>
            <a:lvl1pPr marL="0" indent="0" algn="ctr">
              <a:buNone/>
              <a:defRPr sz="1200" b="1">
                <a:solidFill>
                  <a:schemeClr val="tx1"/>
                </a:solidFill>
                <a:latin typeface="Avenir Next LT Pro" panose="020B0504020202020204" pitchFamily="34" charset="77"/>
              </a:defRPr>
            </a:lvl1pPr>
          </a:lstStyle>
          <a:p>
            <a:pPr lvl="0"/>
            <a:r>
              <a:rPr lang="en-US"/>
              <a:t>Title Header</a:t>
            </a:r>
          </a:p>
        </p:txBody>
      </p:sp>
      <p:sp>
        <p:nvSpPr>
          <p:cNvPr id="96" name="Text Placeholder 11">
            <a:extLst>
              <a:ext uri="{FF2B5EF4-FFF2-40B4-BE49-F238E27FC236}">
                <a16:creationId xmlns:a16="http://schemas.microsoft.com/office/drawing/2014/main" id="{32DC6995-A729-E445-A41F-66AB6112ABC8}"/>
              </a:ext>
            </a:extLst>
          </p:cNvPr>
          <p:cNvSpPr>
            <a:spLocks noGrp="1"/>
          </p:cNvSpPr>
          <p:nvPr>
            <p:ph type="body" sz="quarter" idx="42" hasCustomPrompt="1"/>
          </p:nvPr>
        </p:nvSpPr>
        <p:spPr>
          <a:xfrm>
            <a:off x="9452706" y="4323500"/>
            <a:ext cx="1693228"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1</a:t>
            </a:r>
          </a:p>
        </p:txBody>
      </p:sp>
      <p:sp>
        <p:nvSpPr>
          <p:cNvPr id="97" name="Text Placeholder 7">
            <a:extLst>
              <a:ext uri="{FF2B5EF4-FFF2-40B4-BE49-F238E27FC236}">
                <a16:creationId xmlns:a16="http://schemas.microsoft.com/office/drawing/2014/main" id="{240BAEE8-10CD-B44C-B066-6306AFB770AC}"/>
              </a:ext>
            </a:extLst>
          </p:cNvPr>
          <p:cNvSpPr>
            <a:spLocks noGrp="1"/>
          </p:cNvSpPr>
          <p:nvPr>
            <p:ph type="body" sz="quarter" idx="43" hasCustomPrompt="1"/>
          </p:nvPr>
        </p:nvSpPr>
        <p:spPr>
          <a:xfrm>
            <a:off x="9439340" y="2918343"/>
            <a:ext cx="1719960" cy="935596"/>
          </a:xfrm>
          <a:prstGeom prst="rect">
            <a:avLst/>
          </a:prstGeom>
          <a:solidFill>
            <a:schemeClr val="bg1">
              <a:lumMod val="95000"/>
            </a:schemeClr>
          </a:solidFill>
          <a:ln w="25400">
            <a:solidFill>
              <a:schemeClr val="bg1"/>
            </a:solidFill>
          </a:ln>
        </p:spPr>
        <p:txBody>
          <a:bodyPr lIns="91440" tIns="45720" rIns="91440" bIns="45720" anchor="ctr"/>
          <a:lstStyle>
            <a:lvl1pPr marL="0" indent="0" algn="ctr">
              <a:buNone/>
              <a:defRPr sz="1200" b="1">
                <a:solidFill>
                  <a:schemeClr val="tx1"/>
                </a:solidFill>
                <a:latin typeface="Avenir Next LT Pro" panose="020B0504020202020204" pitchFamily="34" charset="77"/>
              </a:defRPr>
            </a:lvl1pPr>
          </a:lstStyle>
          <a:p>
            <a:pPr lvl="0"/>
            <a:r>
              <a:rPr lang="en-US"/>
              <a:t>Title Header</a:t>
            </a:r>
          </a:p>
        </p:txBody>
      </p:sp>
      <p:grpSp>
        <p:nvGrpSpPr>
          <p:cNvPr id="98" name="Group 97">
            <a:extLst>
              <a:ext uri="{FF2B5EF4-FFF2-40B4-BE49-F238E27FC236}">
                <a16:creationId xmlns:a16="http://schemas.microsoft.com/office/drawing/2014/main" id="{90CDD6D3-7CC2-9A46-8241-AD783E69A93B}"/>
              </a:ext>
            </a:extLst>
          </p:cNvPr>
          <p:cNvGrpSpPr/>
          <p:nvPr userDrawn="1"/>
        </p:nvGrpSpPr>
        <p:grpSpPr>
          <a:xfrm>
            <a:off x="2874325" y="4339702"/>
            <a:ext cx="228600" cy="228600"/>
            <a:chOff x="5068956" y="4549940"/>
            <a:chExt cx="529870" cy="529870"/>
          </a:xfrm>
          <a:noFill/>
        </p:grpSpPr>
        <p:sp>
          <p:nvSpPr>
            <p:cNvPr id="99" name="Oval 98">
              <a:extLst>
                <a:ext uri="{FF2B5EF4-FFF2-40B4-BE49-F238E27FC236}">
                  <a16:creationId xmlns:a16="http://schemas.microsoft.com/office/drawing/2014/main" id="{8F2566FF-3D4B-DF4D-BC09-43EB05441E20}"/>
                </a:ext>
              </a:extLst>
            </p:cNvPr>
            <p:cNvSpPr/>
            <p:nvPr/>
          </p:nvSpPr>
          <p:spPr>
            <a:xfrm>
              <a:off x="5068956" y="4549940"/>
              <a:ext cx="529870" cy="5298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lnSpc>
                  <a:spcPct val="90000"/>
                </a:lnSpc>
              </a:pPr>
              <a:endParaRPr lang="en-US" b="1">
                <a:ln>
                  <a:solidFill>
                    <a:srgbClr val="313A45"/>
                  </a:solidFill>
                </a:ln>
                <a:latin typeface="Avenir Next LT Pro" panose="020B0504020202020204" pitchFamily="34" charset="77"/>
              </a:endParaRPr>
            </a:p>
          </p:txBody>
        </p:sp>
        <p:grpSp>
          <p:nvGrpSpPr>
            <p:cNvPr id="100" name="Group 99">
              <a:extLst>
                <a:ext uri="{FF2B5EF4-FFF2-40B4-BE49-F238E27FC236}">
                  <a16:creationId xmlns:a16="http://schemas.microsoft.com/office/drawing/2014/main" id="{F49FF4A2-CD46-5C46-9793-AD664C8676E8}"/>
                </a:ext>
              </a:extLst>
            </p:cNvPr>
            <p:cNvGrpSpPr/>
            <p:nvPr/>
          </p:nvGrpSpPr>
          <p:grpSpPr>
            <a:xfrm>
              <a:off x="5333891" y="4671174"/>
              <a:ext cx="0" cy="287402"/>
              <a:chOff x="5181435" y="5692959"/>
              <a:chExt cx="0" cy="326231"/>
            </a:xfrm>
            <a:grpFill/>
          </p:grpSpPr>
          <p:cxnSp>
            <p:nvCxnSpPr>
              <p:cNvPr id="101" name="Straight Connector 100">
                <a:extLst>
                  <a:ext uri="{FF2B5EF4-FFF2-40B4-BE49-F238E27FC236}">
                    <a16:creationId xmlns:a16="http://schemas.microsoft.com/office/drawing/2014/main" id="{EA06B288-5488-7A4F-A83D-97910440321B}"/>
                  </a:ext>
                </a:extLst>
              </p:cNvPr>
              <p:cNvCxnSpPr/>
              <p:nvPr/>
            </p:nvCxnSpPr>
            <p:spPr>
              <a:xfrm>
                <a:off x="5181435" y="5692959"/>
                <a:ext cx="0" cy="326231"/>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6032DB88-9708-154F-9884-A5849CBC63D9}"/>
                  </a:ext>
                </a:extLst>
              </p:cNvPr>
              <p:cNvCxnSpPr/>
              <p:nvPr/>
            </p:nvCxnSpPr>
            <p:spPr>
              <a:xfrm>
                <a:off x="5181435" y="5692959"/>
                <a:ext cx="0" cy="326231"/>
              </a:xfrm>
              <a:prstGeom prst="line">
                <a:avLst/>
              </a:prstGeom>
              <a:grpFill/>
              <a:ln w="12700">
                <a:solidFill>
                  <a:schemeClr val="tx1"/>
                </a:solidFill>
              </a:ln>
              <a:scene3d>
                <a:camera prst="orthographicFront">
                  <a:rot lat="0" lon="0" rev="16200000"/>
                </a:camera>
                <a:lightRig rig="threePt" dir="t"/>
              </a:scene3d>
            </p:spPr>
            <p:style>
              <a:lnRef idx="1">
                <a:schemeClr val="accent1"/>
              </a:lnRef>
              <a:fillRef idx="0">
                <a:schemeClr val="accent1"/>
              </a:fillRef>
              <a:effectRef idx="0">
                <a:schemeClr val="accent1"/>
              </a:effectRef>
              <a:fontRef idx="minor">
                <a:schemeClr val="tx1"/>
              </a:fontRef>
            </p:style>
          </p:cxnSp>
        </p:grpSp>
      </p:grpSp>
      <p:grpSp>
        <p:nvGrpSpPr>
          <p:cNvPr id="103" name="Group 102">
            <a:extLst>
              <a:ext uri="{FF2B5EF4-FFF2-40B4-BE49-F238E27FC236}">
                <a16:creationId xmlns:a16="http://schemas.microsoft.com/office/drawing/2014/main" id="{E546F0B0-13CA-6845-8270-230E08412484}"/>
              </a:ext>
            </a:extLst>
          </p:cNvPr>
          <p:cNvGrpSpPr/>
          <p:nvPr userDrawn="1"/>
        </p:nvGrpSpPr>
        <p:grpSpPr>
          <a:xfrm>
            <a:off x="4944284" y="4339702"/>
            <a:ext cx="228600" cy="228600"/>
            <a:chOff x="5068956" y="4549940"/>
            <a:chExt cx="529870" cy="529870"/>
          </a:xfrm>
          <a:noFill/>
        </p:grpSpPr>
        <p:sp>
          <p:nvSpPr>
            <p:cNvPr id="104" name="Oval 103">
              <a:extLst>
                <a:ext uri="{FF2B5EF4-FFF2-40B4-BE49-F238E27FC236}">
                  <a16:creationId xmlns:a16="http://schemas.microsoft.com/office/drawing/2014/main" id="{E7BFBDE5-71C7-C148-9C01-D254553F6D8D}"/>
                </a:ext>
              </a:extLst>
            </p:cNvPr>
            <p:cNvSpPr/>
            <p:nvPr/>
          </p:nvSpPr>
          <p:spPr>
            <a:xfrm>
              <a:off x="5068956" y="4549940"/>
              <a:ext cx="529870" cy="5298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lnSpc>
                  <a:spcPct val="90000"/>
                </a:lnSpc>
              </a:pPr>
              <a:endParaRPr lang="en-US" b="1">
                <a:ln>
                  <a:solidFill>
                    <a:srgbClr val="313A45"/>
                  </a:solidFill>
                </a:ln>
                <a:latin typeface="Avenir Next LT Pro" panose="020B0504020202020204" pitchFamily="34" charset="77"/>
              </a:endParaRPr>
            </a:p>
          </p:txBody>
        </p:sp>
        <p:grpSp>
          <p:nvGrpSpPr>
            <p:cNvPr id="105" name="Group 104">
              <a:extLst>
                <a:ext uri="{FF2B5EF4-FFF2-40B4-BE49-F238E27FC236}">
                  <a16:creationId xmlns:a16="http://schemas.microsoft.com/office/drawing/2014/main" id="{E2D44FD6-4A54-9C4A-B6EE-E2369DAC493F}"/>
                </a:ext>
              </a:extLst>
            </p:cNvPr>
            <p:cNvGrpSpPr/>
            <p:nvPr/>
          </p:nvGrpSpPr>
          <p:grpSpPr>
            <a:xfrm>
              <a:off x="5333891" y="4671174"/>
              <a:ext cx="0" cy="287402"/>
              <a:chOff x="5181435" y="5692959"/>
              <a:chExt cx="0" cy="326231"/>
            </a:xfrm>
            <a:grpFill/>
          </p:grpSpPr>
          <p:cxnSp>
            <p:nvCxnSpPr>
              <p:cNvPr id="106" name="Straight Connector 105">
                <a:extLst>
                  <a:ext uri="{FF2B5EF4-FFF2-40B4-BE49-F238E27FC236}">
                    <a16:creationId xmlns:a16="http://schemas.microsoft.com/office/drawing/2014/main" id="{A1150AFA-5497-E94C-B534-F3A08125EEF5}"/>
                  </a:ext>
                </a:extLst>
              </p:cNvPr>
              <p:cNvCxnSpPr/>
              <p:nvPr/>
            </p:nvCxnSpPr>
            <p:spPr>
              <a:xfrm>
                <a:off x="5181435" y="5692959"/>
                <a:ext cx="0" cy="326231"/>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3E6E36D5-6753-2741-BEB2-458F4332ADA9}"/>
                  </a:ext>
                </a:extLst>
              </p:cNvPr>
              <p:cNvCxnSpPr/>
              <p:nvPr/>
            </p:nvCxnSpPr>
            <p:spPr>
              <a:xfrm>
                <a:off x="5181435" y="5692959"/>
                <a:ext cx="0" cy="326231"/>
              </a:xfrm>
              <a:prstGeom prst="line">
                <a:avLst/>
              </a:prstGeom>
              <a:grpFill/>
              <a:ln w="12700">
                <a:solidFill>
                  <a:schemeClr val="tx1"/>
                </a:solidFill>
              </a:ln>
              <a:scene3d>
                <a:camera prst="orthographicFront">
                  <a:rot lat="0" lon="0" rev="16200000"/>
                </a:camera>
                <a:lightRig rig="threePt" dir="t"/>
              </a:scene3d>
            </p:spPr>
            <p:style>
              <a:lnRef idx="1">
                <a:schemeClr val="accent1"/>
              </a:lnRef>
              <a:fillRef idx="0">
                <a:schemeClr val="accent1"/>
              </a:fillRef>
              <a:effectRef idx="0">
                <a:schemeClr val="accent1"/>
              </a:effectRef>
              <a:fontRef idx="minor">
                <a:schemeClr val="tx1"/>
              </a:fontRef>
            </p:style>
          </p:cxnSp>
        </p:grpSp>
      </p:grpSp>
      <p:grpSp>
        <p:nvGrpSpPr>
          <p:cNvPr id="108" name="Group 107">
            <a:extLst>
              <a:ext uri="{FF2B5EF4-FFF2-40B4-BE49-F238E27FC236}">
                <a16:creationId xmlns:a16="http://schemas.microsoft.com/office/drawing/2014/main" id="{AB864DC3-C343-5D40-9C02-C8DB7FD2DADD}"/>
              </a:ext>
            </a:extLst>
          </p:cNvPr>
          <p:cNvGrpSpPr/>
          <p:nvPr userDrawn="1"/>
        </p:nvGrpSpPr>
        <p:grpSpPr>
          <a:xfrm>
            <a:off x="7028618" y="4339702"/>
            <a:ext cx="228600" cy="228600"/>
            <a:chOff x="5068956" y="4549940"/>
            <a:chExt cx="529870" cy="529870"/>
          </a:xfrm>
          <a:noFill/>
        </p:grpSpPr>
        <p:sp>
          <p:nvSpPr>
            <p:cNvPr id="109" name="Oval 108">
              <a:extLst>
                <a:ext uri="{FF2B5EF4-FFF2-40B4-BE49-F238E27FC236}">
                  <a16:creationId xmlns:a16="http://schemas.microsoft.com/office/drawing/2014/main" id="{7B36C430-C535-FA46-9B26-041CCA0FF389}"/>
                </a:ext>
              </a:extLst>
            </p:cNvPr>
            <p:cNvSpPr/>
            <p:nvPr/>
          </p:nvSpPr>
          <p:spPr>
            <a:xfrm>
              <a:off x="5068956" y="4549940"/>
              <a:ext cx="529870" cy="5298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lnSpc>
                  <a:spcPct val="90000"/>
                </a:lnSpc>
              </a:pPr>
              <a:endParaRPr lang="en-US" b="1">
                <a:ln>
                  <a:solidFill>
                    <a:srgbClr val="313A45"/>
                  </a:solidFill>
                </a:ln>
                <a:latin typeface="Avenir Next LT Pro" panose="020B0504020202020204" pitchFamily="34" charset="77"/>
              </a:endParaRPr>
            </a:p>
          </p:txBody>
        </p:sp>
        <p:grpSp>
          <p:nvGrpSpPr>
            <p:cNvPr id="110" name="Group 109">
              <a:extLst>
                <a:ext uri="{FF2B5EF4-FFF2-40B4-BE49-F238E27FC236}">
                  <a16:creationId xmlns:a16="http://schemas.microsoft.com/office/drawing/2014/main" id="{36795C7F-6E95-3540-8361-39AF86E116E5}"/>
                </a:ext>
              </a:extLst>
            </p:cNvPr>
            <p:cNvGrpSpPr/>
            <p:nvPr/>
          </p:nvGrpSpPr>
          <p:grpSpPr>
            <a:xfrm>
              <a:off x="5333891" y="4671174"/>
              <a:ext cx="0" cy="287402"/>
              <a:chOff x="5181435" y="5692959"/>
              <a:chExt cx="0" cy="326231"/>
            </a:xfrm>
            <a:grpFill/>
          </p:grpSpPr>
          <p:cxnSp>
            <p:nvCxnSpPr>
              <p:cNvPr id="111" name="Straight Connector 110">
                <a:extLst>
                  <a:ext uri="{FF2B5EF4-FFF2-40B4-BE49-F238E27FC236}">
                    <a16:creationId xmlns:a16="http://schemas.microsoft.com/office/drawing/2014/main" id="{183F9D34-6663-7043-A0AF-1B026422FC6E}"/>
                  </a:ext>
                </a:extLst>
              </p:cNvPr>
              <p:cNvCxnSpPr/>
              <p:nvPr/>
            </p:nvCxnSpPr>
            <p:spPr>
              <a:xfrm>
                <a:off x="5181435" y="5692959"/>
                <a:ext cx="0" cy="326231"/>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64549C90-5FB8-8F4C-AB00-3FD2B545B484}"/>
                  </a:ext>
                </a:extLst>
              </p:cNvPr>
              <p:cNvCxnSpPr/>
              <p:nvPr/>
            </p:nvCxnSpPr>
            <p:spPr>
              <a:xfrm>
                <a:off x="5181435" y="5692959"/>
                <a:ext cx="0" cy="326231"/>
              </a:xfrm>
              <a:prstGeom prst="line">
                <a:avLst/>
              </a:prstGeom>
              <a:grpFill/>
              <a:ln w="12700">
                <a:solidFill>
                  <a:schemeClr val="tx1"/>
                </a:solidFill>
              </a:ln>
              <a:scene3d>
                <a:camera prst="orthographicFront">
                  <a:rot lat="0" lon="0" rev="16200000"/>
                </a:camera>
                <a:lightRig rig="threePt" dir="t"/>
              </a:scene3d>
            </p:spPr>
            <p:style>
              <a:lnRef idx="1">
                <a:schemeClr val="accent1"/>
              </a:lnRef>
              <a:fillRef idx="0">
                <a:schemeClr val="accent1"/>
              </a:fillRef>
              <a:effectRef idx="0">
                <a:schemeClr val="accent1"/>
              </a:effectRef>
              <a:fontRef idx="minor">
                <a:schemeClr val="tx1"/>
              </a:fontRef>
            </p:style>
          </p:cxnSp>
        </p:grpSp>
      </p:grpSp>
      <p:grpSp>
        <p:nvGrpSpPr>
          <p:cNvPr id="113" name="Group 112">
            <a:extLst>
              <a:ext uri="{FF2B5EF4-FFF2-40B4-BE49-F238E27FC236}">
                <a16:creationId xmlns:a16="http://schemas.microsoft.com/office/drawing/2014/main" id="{93150323-4463-AF4A-8C11-847A66B08DF6}"/>
              </a:ext>
            </a:extLst>
          </p:cNvPr>
          <p:cNvGrpSpPr/>
          <p:nvPr userDrawn="1"/>
        </p:nvGrpSpPr>
        <p:grpSpPr>
          <a:xfrm>
            <a:off x="9112590" y="4339702"/>
            <a:ext cx="228600" cy="228600"/>
            <a:chOff x="5068956" y="4549940"/>
            <a:chExt cx="529870" cy="529870"/>
          </a:xfrm>
          <a:noFill/>
        </p:grpSpPr>
        <p:sp>
          <p:nvSpPr>
            <p:cNvPr id="114" name="Oval 113">
              <a:extLst>
                <a:ext uri="{FF2B5EF4-FFF2-40B4-BE49-F238E27FC236}">
                  <a16:creationId xmlns:a16="http://schemas.microsoft.com/office/drawing/2014/main" id="{17315BBA-235A-294D-8145-37C6A1AF1AFF}"/>
                </a:ext>
              </a:extLst>
            </p:cNvPr>
            <p:cNvSpPr/>
            <p:nvPr/>
          </p:nvSpPr>
          <p:spPr>
            <a:xfrm>
              <a:off x="5068956" y="4549940"/>
              <a:ext cx="529870" cy="5298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lnSpc>
                  <a:spcPct val="90000"/>
                </a:lnSpc>
              </a:pPr>
              <a:endParaRPr lang="en-US" b="1">
                <a:ln>
                  <a:solidFill>
                    <a:srgbClr val="313A45"/>
                  </a:solidFill>
                </a:ln>
                <a:latin typeface="Avenir Next LT Pro" panose="020B0504020202020204" pitchFamily="34" charset="77"/>
              </a:endParaRPr>
            </a:p>
          </p:txBody>
        </p:sp>
        <p:grpSp>
          <p:nvGrpSpPr>
            <p:cNvPr id="115" name="Group 114">
              <a:extLst>
                <a:ext uri="{FF2B5EF4-FFF2-40B4-BE49-F238E27FC236}">
                  <a16:creationId xmlns:a16="http://schemas.microsoft.com/office/drawing/2014/main" id="{B35B75F8-F5FA-4542-B2CE-B777FA8B5B78}"/>
                </a:ext>
              </a:extLst>
            </p:cNvPr>
            <p:cNvGrpSpPr/>
            <p:nvPr/>
          </p:nvGrpSpPr>
          <p:grpSpPr>
            <a:xfrm>
              <a:off x="5333891" y="4671174"/>
              <a:ext cx="0" cy="287402"/>
              <a:chOff x="5181435" y="5692959"/>
              <a:chExt cx="0" cy="326231"/>
            </a:xfrm>
            <a:grpFill/>
          </p:grpSpPr>
          <p:cxnSp>
            <p:nvCxnSpPr>
              <p:cNvPr id="116" name="Straight Connector 115">
                <a:extLst>
                  <a:ext uri="{FF2B5EF4-FFF2-40B4-BE49-F238E27FC236}">
                    <a16:creationId xmlns:a16="http://schemas.microsoft.com/office/drawing/2014/main" id="{BD2E6BEA-0F6C-9E4C-B6B0-8F03C6F74581}"/>
                  </a:ext>
                </a:extLst>
              </p:cNvPr>
              <p:cNvCxnSpPr/>
              <p:nvPr/>
            </p:nvCxnSpPr>
            <p:spPr>
              <a:xfrm>
                <a:off x="5181435" y="5692959"/>
                <a:ext cx="0" cy="326231"/>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ECD0651B-7D3B-034D-AEA1-4B10597F721E}"/>
                  </a:ext>
                </a:extLst>
              </p:cNvPr>
              <p:cNvCxnSpPr/>
              <p:nvPr/>
            </p:nvCxnSpPr>
            <p:spPr>
              <a:xfrm>
                <a:off x="5181435" y="5692959"/>
                <a:ext cx="0" cy="326231"/>
              </a:xfrm>
              <a:prstGeom prst="line">
                <a:avLst/>
              </a:prstGeom>
              <a:grpFill/>
              <a:ln w="12700">
                <a:solidFill>
                  <a:schemeClr val="tx1"/>
                </a:solidFill>
              </a:ln>
              <a:scene3d>
                <a:camera prst="orthographicFront">
                  <a:rot lat="0" lon="0" rev="16200000"/>
                </a:camera>
                <a:lightRig rig="threePt" dir="t"/>
              </a:scene3d>
            </p:spPr>
            <p:style>
              <a:lnRef idx="1">
                <a:schemeClr val="accent1"/>
              </a:lnRef>
              <a:fillRef idx="0">
                <a:schemeClr val="accent1"/>
              </a:fillRef>
              <a:effectRef idx="0">
                <a:schemeClr val="accent1"/>
              </a:effectRef>
              <a:fontRef idx="minor">
                <a:schemeClr val="tx1"/>
              </a:fontRef>
            </p:style>
          </p:cxnSp>
        </p:grpSp>
      </p:grpSp>
      <p:sp>
        <p:nvSpPr>
          <p:cNvPr id="4" name="Text Placeholder 11">
            <a:extLst>
              <a:ext uri="{FF2B5EF4-FFF2-40B4-BE49-F238E27FC236}">
                <a16:creationId xmlns:a16="http://schemas.microsoft.com/office/drawing/2014/main" id="{64AD5598-9F2B-CA2A-D69B-38528B053E6B}"/>
              </a:ext>
            </a:extLst>
          </p:cNvPr>
          <p:cNvSpPr>
            <a:spLocks noGrp="1"/>
          </p:cNvSpPr>
          <p:nvPr>
            <p:ph type="body" sz="quarter" idx="1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3" name="Text Placeholder 12">
            <a:extLst>
              <a:ext uri="{FF2B5EF4-FFF2-40B4-BE49-F238E27FC236}">
                <a16:creationId xmlns:a16="http://schemas.microsoft.com/office/drawing/2014/main" id="{845C116F-BDB3-4F36-FDCC-329EA7B4FA39}"/>
              </a:ext>
            </a:extLst>
          </p:cNvPr>
          <p:cNvSpPr>
            <a:spLocks noGrp="1"/>
          </p:cNvSpPr>
          <p:nvPr>
            <p:ph type="body" sz="quarter" idx="16"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5" name="Text Placeholder 7">
            <a:extLst>
              <a:ext uri="{FF2B5EF4-FFF2-40B4-BE49-F238E27FC236}">
                <a16:creationId xmlns:a16="http://schemas.microsoft.com/office/drawing/2014/main" id="{B8082C08-3DB1-9DF3-520A-5FA98D342469}"/>
              </a:ext>
            </a:extLst>
          </p:cNvPr>
          <p:cNvSpPr>
            <a:spLocks noGrp="1"/>
          </p:cNvSpPr>
          <p:nvPr>
            <p:ph type="body" sz="quarter" idx="18"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dirty="0"/>
              <a:t>SECTION TITLE (ALL CAPS) – AVENIR NEXT 9PT</a:t>
            </a:r>
          </a:p>
        </p:txBody>
      </p:sp>
    </p:spTree>
    <p:extLst>
      <p:ext uri="{BB962C8B-B14F-4D97-AF65-F5344CB8AC3E}">
        <p14:creationId xmlns:p14="http://schemas.microsoft.com/office/powerpoint/2010/main" val="2782808542"/>
      </p:ext>
    </p:extLst>
  </p:cSld>
  <p:clrMapOvr>
    <a:masterClrMapping/>
  </p:clrMapOvr>
  <p:transition>
    <p:wip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Quote Slide with Imag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0E4A63B-939E-0A2C-D4A6-D1496B3F4E89}"/>
              </a:ext>
            </a:extLst>
          </p:cNvPr>
          <p:cNvSpPr/>
          <p:nvPr userDrawn="1"/>
        </p:nvSpPr>
        <p:spPr>
          <a:xfrm>
            <a:off x="0" y="470111"/>
            <a:ext cx="12192000" cy="50567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p>
        </p:txBody>
      </p:sp>
      <p:sp>
        <p:nvSpPr>
          <p:cNvPr id="6" name="Text Placeholder 7">
            <a:extLst>
              <a:ext uri="{FF2B5EF4-FFF2-40B4-BE49-F238E27FC236}">
                <a16:creationId xmlns:a16="http://schemas.microsoft.com/office/drawing/2014/main" id="{246F361F-65DD-63D5-5F7B-5535C9F12593}"/>
              </a:ext>
            </a:extLst>
          </p:cNvPr>
          <p:cNvSpPr>
            <a:spLocks noGrp="1"/>
          </p:cNvSpPr>
          <p:nvPr>
            <p:ph type="body" sz="quarter" idx="11" hasCustomPrompt="1"/>
          </p:nvPr>
        </p:nvSpPr>
        <p:spPr>
          <a:xfrm>
            <a:off x="3719946" y="1551240"/>
            <a:ext cx="6459736" cy="2634090"/>
          </a:xfrm>
          <a:prstGeom prst="rect">
            <a:avLst/>
          </a:prstGeom>
        </p:spPr>
        <p:txBody>
          <a:bodyPr rIns="0"/>
          <a:lstStyle>
            <a:lvl1pPr marL="0" indent="0" algn="l">
              <a:lnSpc>
                <a:spcPts val="4000"/>
              </a:lnSpc>
              <a:buNone/>
              <a:defRPr sz="3600" i="0">
                <a:solidFill>
                  <a:schemeClr val="bg1"/>
                </a:solidFill>
                <a:latin typeface="+mj-lt"/>
                <a:cs typeface="Times New Roman" panose="02020603050405020304" pitchFamily="18" charset="0"/>
              </a:defRPr>
            </a:lvl1pPr>
            <a:lvl2pPr marL="169863" indent="0">
              <a:buNone/>
              <a:defRPr>
                <a:solidFill>
                  <a:schemeClr val="accent1"/>
                </a:solidFill>
                <a:latin typeface="Times New Roman" panose="02020603050405020304" pitchFamily="18" charset="0"/>
                <a:cs typeface="Times New Roman" panose="02020603050405020304" pitchFamily="18" charset="0"/>
              </a:defRPr>
            </a:lvl2pPr>
            <a:lvl3pPr marL="344487" indent="0">
              <a:buNone/>
              <a:defRPr>
                <a:solidFill>
                  <a:schemeClr val="accent1"/>
                </a:solidFill>
                <a:latin typeface="Times New Roman" panose="02020603050405020304" pitchFamily="18" charset="0"/>
                <a:cs typeface="Times New Roman" panose="02020603050405020304" pitchFamily="18" charset="0"/>
              </a:defRPr>
            </a:lvl3pPr>
            <a:lvl4pPr marL="514350" indent="0">
              <a:buNone/>
              <a:defRPr>
                <a:solidFill>
                  <a:schemeClr val="accent1"/>
                </a:solidFill>
                <a:latin typeface="Times New Roman" panose="02020603050405020304" pitchFamily="18" charset="0"/>
                <a:cs typeface="Times New Roman" panose="02020603050405020304" pitchFamily="18" charset="0"/>
              </a:defRPr>
            </a:lvl4pPr>
            <a:lvl5pPr marL="688975" indent="0">
              <a:buNone/>
              <a:defRPr>
                <a:solidFill>
                  <a:schemeClr val="accent1"/>
                </a:solidFill>
                <a:latin typeface="Times New Roman" panose="02020603050405020304" pitchFamily="18" charset="0"/>
                <a:cs typeface="Times New Roman" panose="02020603050405020304" pitchFamily="18" charset="0"/>
              </a:defRPr>
            </a:lvl5pPr>
          </a:lstStyle>
          <a:p>
            <a:pPr marL="0" marR="0" lvl="0" indent="0" algn="l" defTabSz="914400" rtl="0" eaLnBrk="1" fontAlgn="auto" latinLnBrk="0" hangingPunct="1">
              <a:lnSpc>
                <a:spcPts val="4000"/>
              </a:lnSpc>
              <a:spcBef>
                <a:spcPts val="600"/>
              </a:spcBef>
              <a:spcAft>
                <a:spcPts val="0"/>
              </a:spcAft>
              <a:buClrTx/>
              <a:buSzTx/>
              <a:buFont typeface="Arial" panose="020B0604020202020204" pitchFamily="34" charset="0"/>
              <a:buNone/>
              <a:tabLst/>
              <a:defRPr/>
            </a:pPr>
            <a:r>
              <a:rPr lang="en-US"/>
              <a:t>Insert pull quote here (Times New Roman, 36pt) Lorem ipsum dolor sit </a:t>
            </a:r>
            <a:r>
              <a:rPr lang="en-US" err="1"/>
              <a:t>amet</a:t>
            </a:r>
            <a:r>
              <a:rPr lang="en-US"/>
              <a:t>, </a:t>
            </a:r>
            <a:r>
              <a:rPr lang="en-US" err="1"/>
              <a:t>consectetur</a:t>
            </a:r>
            <a:r>
              <a:rPr lang="en-US"/>
              <a:t> </a:t>
            </a:r>
            <a:r>
              <a:rPr lang="en-US" err="1"/>
              <a:t>adipiscing</a:t>
            </a:r>
            <a:r>
              <a:rPr lang="en-US"/>
              <a:t> </a:t>
            </a:r>
            <a:r>
              <a:rPr lang="en-US" err="1"/>
              <a:t>elit</a:t>
            </a:r>
            <a:r>
              <a:rPr lang="en-US"/>
              <a:t>. </a:t>
            </a:r>
            <a:r>
              <a:rPr lang="en-US" err="1"/>
              <a:t>Excepteur</a:t>
            </a:r>
            <a:r>
              <a:rPr lang="en-US"/>
              <a:t> </a:t>
            </a:r>
            <a:r>
              <a:rPr lang="en-US" err="1"/>
              <a:t>sint</a:t>
            </a:r>
            <a:r>
              <a:rPr lang="en-US"/>
              <a:t> </a:t>
            </a:r>
            <a:r>
              <a:rPr lang="en-US" err="1"/>
              <a:t>occaecat</a:t>
            </a:r>
            <a:r>
              <a:rPr lang="en-US"/>
              <a:t> </a:t>
            </a:r>
            <a:r>
              <a:rPr lang="en-US" err="1"/>
              <a:t>cupidat</a:t>
            </a:r>
            <a:r>
              <a:rPr lang="en-US"/>
              <a:t> non </a:t>
            </a:r>
            <a:r>
              <a:rPr lang="en-US" err="1"/>
              <a:t>proident</a:t>
            </a:r>
            <a:r>
              <a:rPr lang="en-US"/>
              <a:t>.</a:t>
            </a:r>
          </a:p>
        </p:txBody>
      </p:sp>
      <p:sp>
        <p:nvSpPr>
          <p:cNvPr id="7" name="Text Placeholder 5">
            <a:extLst>
              <a:ext uri="{FF2B5EF4-FFF2-40B4-BE49-F238E27FC236}">
                <a16:creationId xmlns:a16="http://schemas.microsoft.com/office/drawing/2014/main" id="{F0B13878-40EA-F623-2691-F0F3AD2CA7F4}"/>
              </a:ext>
            </a:extLst>
          </p:cNvPr>
          <p:cNvSpPr>
            <a:spLocks noGrp="1"/>
          </p:cNvSpPr>
          <p:nvPr>
            <p:ph type="body" sz="quarter" idx="12" hasCustomPrompt="1"/>
          </p:nvPr>
        </p:nvSpPr>
        <p:spPr>
          <a:xfrm>
            <a:off x="3719493" y="4215723"/>
            <a:ext cx="6459736" cy="327160"/>
          </a:xfrm>
          <a:prstGeom prst="rect">
            <a:avLst/>
          </a:prstGeom>
        </p:spPr>
        <p:txBody>
          <a:bodyPr/>
          <a:lstStyle>
            <a:lvl1pPr algn="r">
              <a:buNone/>
              <a:defRPr sz="1600" b="1">
                <a:solidFill>
                  <a:schemeClr val="bg1"/>
                </a:solidFill>
                <a:latin typeface="Avenir Next LT Pro" panose="020B0504020202020204" pitchFamily="34" charset="77"/>
              </a:defRPr>
            </a:lvl1pPr>
            <a:lvl2pPr>
              <a:buNone/>
              <a:defRPr/>
            </a:lvl2pPr>
            <a:lvl3pPr>
              <a:buNone/>
              <a:defRPr/>
            </a:lvl3pPr>
            <a:lvl4pPr>
              <a:buNone/>
              <a:defRPr/>
            </a:lvl4pPr>
            <a:lvl5pPr>
              <a:buNone/>
              <a:defRPr/>
            </a:lvl5pPr>
          </a:lstStyle>
          <a:p>
            <a:pPr lvl="0"/>
            <a:r>
              <a:rPr lang="en-US"/>
              <a:t>– First, Last Name</a:t>
            </a:r>
          </a:p>
        </p:txBody>
      </p:sp>
      <p:sp>
        <p:nvSpPr>
          <p:cNvPr id="8" name="Text Placeholder 5">
            <a:extLst>
              <a:ext uri="{FF2B5EF4-FFF2-40B4-BE49-F238E27FC236}">
                <a16:creationId xmlns:a16="http://schemas.microsoft.com/office/drawing/2014/main" id="{82AD81A1-C537-6AFE-6541-3CDC5D6DB11A}"/>
              </a:ext>
            </a:extLst>
          </p:cNvPr>
          <p:cNvSpPr>
            <a:spLocks noGrp="1"/>
          </p:cNvSpPr>
          <p:nvPr>
            <p:ph type="body" sz="quarter" idx="13" hasCustomPrompt="1"/>
          </p:nvPr>
        </p:nvSpPr>
        <p:spPr>
          <a:xfrm>
            <a:off x="3719493" y="4554085"/>
            <a:ext cx="6459736" cy="327160"/>
          </a:xfrm>
          <a:prstGeom prst="rect">
            <a:avLst/>
          </a:prstGeom>
        </p:spPr>
        <p:txBody>
          <a:bodyPr/>
          <a:lstStyle>
            <a:lvl1pPr algn="r">
              <a:buNone/>
              <a:defRPr sz="1600" b="0">
                <a:solidFill>
                  <a:schemeClr val="bg1"/>
                </a:solidFill>
                <a:latin typeface="Avenir Next LT Pro" panose="020B0504020202020204" pitchFamily="34" charset="77"/>
              </a:defRPr>
            </a:lvl1pPr>
            <a:lvl2pPr>
              <a:buNone/>
              <a:defRPr/>
            </a:lvl2pPr>
            <a:lvl3pPr>
              <a:buNone/>
              <a:defRPr/>
            </a:lvl3pPr>
            <a:lvl4pPr>
              <a:buNone/>
              <a:defRPr/>
            </a:lvl4pPr>
            <a:lvl5pPr>
              <a:buNone/>
              <a:defRPr/>
            </a:lvl5pPr>
          </a:lstStyle>
          <a:p>
            <a:pPr lvl="0"/>
            <a:r>
              <a:rPr lang="en-US"/>
              <a:t>Title, Company</a:t>
            </a:r>
          </a:p>
        </p:txBody>
      </p:sp>
      <p:sp>
        <p:nvSpPr>
          <p:cNvPr id="9" name="Text Placeholder 7">
            <a:extLst>
              <a:ext uri="{FF2B5EF4-FFF2-40B4-BE49-F238E27FC236}">
                <a16:creationId xmlns:a16="http://schemas.microsoft.com/office/drawing/2014/main" id="{C6C9B22F-76CA-887F-F867-D236E706ECD8}"/>
              </a:ext>
            </a:extLst>
          </p:cNvPr>
          <p:cNvSpPr>
            <a:spLocks noGrp="1"/>
          </p:cNvSpPr>
          <p:nvPr>
            <p:ph type="body" sz="quarter" idx="19" hasCustomPrompt="1"/>
          </p:nvPr>
        </p:nvSpPr>
        <p:spPr>
          <a:xfrm rot="10800000">
            <a:off x="10195052" y="1916605"/>
            <a:ext cx="1617615" cy="2163762"/>
          </a:xfrm>
          <a:prstGeom prst="rect">
            <a:avLst/>
          </a:prstGeom>
        </p:spPr>
        <p:txBody>
          <a:bodyPr rIns="0" anchor="ctr" anchorCtr="0"/>
          <a:lstStyle>
            <a:lvl1pPr marL="0" indent="0">
              <a:buNone/>
              <a:defRPr sz="23900" i="1">
                <a:solidFill>
                  <a:schemeClr val="accent1"/>
                </a:solidFill>
                <a:latin typeface="Georgia" panose="02040502050405020303" pitchFamily="18" charset="0"/>
                <a:cs typeface="Times New Roman" panose="02020603050405020304" pitchFamily="18" charset="0"/>
              </a:defRPr>
            </a:lvl1pPr>
            <a:lvl2pPr marL="169863" indent="0">
              <a:buNone/>
              <a:defRPr>
                <a:solidFill>
                  <a:schemeClr val="accent1"/>
                </a:solidFill>
                <a:latin typeface="Times New Roman" panose="02020603050405020304" pitchFamily="18" charset="0"/>
                <a:cs typeface="Times New Roman" panose="02020603050405020304" pitchFamily="18" charset="0"/>
              </a:defRPr>
            </a:lvl2pPr>
            <a:lvl3pPr marL="344487" indent="0">
              <a:buNone/>
              <a:defRPr>
                <a:solidFill>
                  <a:schemeClr val="accent1"/>
                </a:solidFill>
                <a:latin typeface="Times New Roman" panose="02020603050405020304" pitchFamily="18" charset="0"/>
                <a:cs typeface="Times New Roman" panose="02020603050405020304" pitchFamily="18" charset="0"/>
              </a:defRPr>
            </a:lvl3pPr>
            <a:lvl4pPr marL="514350" indent="0">
              <a:buNone/>
              <a:defRPr>
                <a:solidFill>
                  <a:schemeClr val="accent1"/>
                </a:solidFill>
                <a:latin typeface="Times New Roman" panose="02020603050405020304" pitchFamily="18" charset="0"/>
                <a:cs typeface="Times New Roman" panose="02020603050405020304" pitchFamily="18" charset="0"/>
              </a:defRPr>
            </a:lvl4pPr>
            <a:lvl5pPr marL="688975" indent="0">
              <a:buNone/>
              <a:defRPr>
                <a:solidFill>
                  <a:schemeClr val="accent1"/>
                </a:solidFill>
                <a:latin typeface="Times New Roman" panose="02020603050405020304" pitchFamily="18" charset="0"/>
                <a:cs typeface="Times New Roman" panose="02020603050405020304" pitchFamily="18" charset="0"/>
              </a:defRPr>
            </a:lvl5pPr>
          </a:lstStyle>
          <a:p>
            <a:pPr lvl="0"/>
            <a:r>
              <a:rPr lang="en-US"/>
              <a:t>“</a:t>
            </a:r>
          </a:p>
        </p:txBody>
      </p:sp>
      <p:sp>
        <p:nvSpPr>
          <p:cNvPr id="10" name="Picture Placeholder 4">
            <a:extLst>
              <a:ext uri="{FF2B5EF4-FFF2-40B4-BE49-F238E27FC236}">
                <a16:creationId xmlns:a16="http://schemas.microsoft.com/office/drawing/2014/main" id="{DA1898F5-0A81-AC36-9703-D5A2B1192590}"/>
              </a:ext>
            </a:extLst>
          </p:cNvPr>
          <p:cNvSpPr>
            <a:spLocks noGrp="1"/>
          </p:cNvSpPr>
          <p:nvPr>
            <p:ph type="pic" sz="quarter" idx="20"/>
          </p:nvPr>
        </p:nvSpPr>
        <p:spPr>
          <a:xfrm>
            <a:off x="609600" y="1711791"/>
            <a:ext cx="2312988" cy="2312988"/>
          </a:xfrm>
          <a:prstGeom prst="ellipse">
            <a:avLst/>
          </a:prstGeom>
          <a:solidFill>
            <a:schemeClr val="bg1">
              <a:lumMod val="50000"/>
            </a:schemeClr>
          </a:solidFill>
        </p:spPr>
        <p:txBody>
          <a:bodyPr/>
          <a:lstStyle>
            <a:lvl1pPr>
              <a:defRPr>
                <a:latin typeface="Avenir Next LT Pro" panose="020B0504020202020204" pitchFamily="34" charset="0"/>
              </a:defRPr>
            </a:lvl1pPr>
          </a:lstStyle>
          <a:p>
            <a:endParaRPr lang="en-US"/>
          </a:p>
        </p:txBody>
      </p:sp>
      <p:sp>
        <p:nvSpPr>
          <p:cNvPr id="4" name="Text Placeholder 7">
            <a:extLst>
              <a:ext uri="{FF2B5EF4-FFF2-40B4-BE49-F238E27FC236}">
                <a16:creationId xmlns:a16="http://schemas.microsoft.com/office/drawing/2014/main" id="{30B92125-A1A9-6822-1E61-6CEA3A8A0DC2}"/>
              </a:ext>
            </a:extLst>
          </p:cNvPr>
          <p:cNvSpPr>
            <a:spLocks noGrp="1"/>
          </p:cNvSpPr>
          <p:nvPr>
            <p:ph type="body" sz="quarter" idx="10" hasCustomPrompt="1"/>
          </p:nvPr>
        </p:nvSpPr>
        <p:spPr>
          <a:xfrm>
            <a:off x="2067932" y="834723"/>
            <a:ext cx="1636643" cy="2163762"/>
          </a:xfrm>
          <a:prstGeom prst="rect">
            <a:avLst/>
          </a:prstGeom>
        </p:spPr>
        <p:txBody>
          <a:bodyPr rIns="0"/>
          <a:lstStyle>
            <a:lvl1pPr marL="0" indent="0">
              <a:buNone/>
              <a:defRPr sz="23900" i="1">
                <a:solidFill>
                  <a:schemeClr val="accent1"/>
                </a:solidFill>
                <a:latin typeface="Georgia" panose="02040502050405020303" pitchFamily="18" charset="0"/>
                <a:cs typeface="Times New Roman" panose="02020603050405020304" pitchFamily="18" charset="0"/>
              </a:defRPr>
            </a:lvl1pPr>
            <a:lvl2pPr marL="169863" indent="0">
              <a:buNone/>
              <a:defRPr>
                <a:solidFill>
                  <a:schemeClr val="accent1"/>
                </a:solidFill>
                <a:latin typeface="Times New Roman" panose="02020603050405020304" pitchFamily="18" charset="0"/>
                <a:cs typeface="Times New Roman" panose="02020603050405020304" pitchFamily="18" charset="0"/>
              </a:defRPr>
            </a:lvl2pPr>
            <a:lvl3pPr marL="344487" indent="0">
              <a:buNone/>
              <a:defRPr>
                <a:solidFill>
                  <a:schemeClr val="accent1"/>
                </a:solidFill>
                <a:latin typeface="Times New Roman" panose="02020603050405020304" pitchFamily="18" charset="0"/>
                <a:cs typeface="Times New Roman" panose="02020603050405020304" pitchFamily="18" charset="0"/>
              </a:defRPr>
            </a:lvl3pPr>
            <a:lvl4pPr marL="514350" indent="0">
              <a:buNone/>
              <a:defRPr>
                <a:solidFill>
                  <a:schemeClr val="accent1"/>
                </a:solidFill>
                <a:latin typeface="Times New Roman" panose="02020603050405020304" pitchFamily="18" charset="0"/>
                <a:cs typeface="Times New Roman" panose="02020603050405020304" pitchFamily="18" charset="0"/>
              </a:defRPr>
            </a:lvl4pPr>
            <a:lvl5pPr marL="688975" indent="0">
              <a:buNone/>
              <a:defRPr>
                <a:solidFill>
                  <a:schemeClr val="accent1"/>
                </a:solidFill>
                <a:latin typeface="Times New Roman" panose="02020603050405020304" pitchFamily="18" charset="0"/>
                <a:cs typeface="Times New Roman" panose="02020603050405020304" pitchFamily="18" charset="0"/>
              </a:defRPr>
            </a:lvl5pPr>
          </a:lstStyle>
          <a:p>
            <a:pPr lvl="0"/>
            <a:r>
              <a:rPr lang="en-US"/>
              <a:t>“</a:t>
            </a:r>
          </a:p>
        </p:txBody>
      </p:sp>
      <p:sp>
        <p:nvSpPr>
          <p:cNvPr id="3" name="Text Placeholder 7">
            <a:extLst>
              <a:ext uri="{FF2B5EF4-FFF2-40B4-BE49-F238E27FC236}">
                <a16:creationId xmlns:a16="http://schemas.microsoft.com/office/drawing/2014/main" id="{CB0F7CB2-1927-031E-44D2-0E3C01252D54}"/>
              </a:ext>
            </a:extLst>
          </p:cNvPr>
          <p:cNvSpPr>
            <a:spLocks noGrp="1"/>
          </p:cNvSpPr>
          <p:nvPr>
            <p:ph type="body" sz="quarter" idx="18"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dirty="0"/>
              <a:t>SECTION TITLE (ALL CAPS) – AVENIR NEXT 9PT</a:t>
            </a:r>
          </a:p>
        </p:txBody>
      </p:sp>
    </p:spTree>
    <p:extLst>
      <p:ext uri="{BB962C8B-B14F-4D97-AF65-F5344CB8AC3E}">
        <p14:creationId xmlns:p14="http://schemas.microsoft.com/office/powerpoint/2010/main" val="578082542"/>
      </p:ext>
    </p:extLst>
  </p:cSld>
  <p:clrMapOvr>
    <a:masterClrMapping/>
  </p:clrMapOvr>
  <p:transition>
    <p:wip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hree Columns with Subtitl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2C5F-696D-0D49-B4DC-28E3A26DFACB}"/>
              </a:ext>
            </a:extLst>
          </p:cNvPr>
          <p:cNvSpPr>
            <a:spLocks noGrp="1"/>
          </p:cNvSpPr>
          <p:nvPr>
            <p:ph type="title" hasCustomPrompt="1"/>
          </p:nvPr>
        </p:nvSpPr>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6" name="Content Placeholder 2">
            <a:extLst>
              <a:ext uri="{FF2B5EF4-FFF2-40B4-BE49-F238E27FC236}">
                <a16:creationId xmlns:a16="http://schemas.microsoft.com/office/drawing/2014/main" id="{07C1ECE0-444A-594B-846A-22F53CA7A705}"/>
              </a:ext>
            </a:extLst>
          </p:cNvPr>
          <p:cNvSpPr>
            <a:spLocks noGrp="1"/>
          </p:cNvSpPr>
          <p:nvPr>
            <p:ph sz="quarter" idx="17"/>
          </p:nvPr>
        </p:nvSpPr>
        <p:spPr>
          <a:xfrm>
            <a:off x="609600" y="2452637"/>
            <a:ext cx="3511296" cy="3030877"/>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vl5pPr>
              <a:defRPr lang="en-US" sz="1200" dirty="0">
                <a:solidFill>
                  <a:schemeClr val="tx1"/>
                </a:solidFill>
                <a:latin typeface="Avenir Next LT Pro" panose="020B0504020202020204" pitchFamily="34" charset="77"/>
              </a:defRPr>
            </a:lvl5pPr>
          </a:lstStyle>
          <a:p>
            <a:pPr lvl="0"/>
            <a:r>
              <a:rPr lang="en-US"/>
              <a:t>Click to edit Master text styles</a:t>
            </a:r>
          </a:p>
          <a:p>
            <a:pPr marL="401638" lvl="1" indent="-168275"/>
            <a:r>
              <a:rPr lang="en-US"/>
              <a:t>Second level</a:t>
            </a:r>
          </a:p>
          <a:p>
            <a:pPr marL="625475" lvl="2" indent="-168275"/>
            <a:r>
              <a:rPr lang="en-US"/>
              <a:t>Third level</a:t>
            </a:r>
          </a:p>
          <a:p>
            <a:pPr marL="858838" lvl="3" indent="-168275"/>
            <a:r>
              <a:rPr lang="en-US"/>
              <a:t>Fourth level</a:t>
            </a:r>
          </a:p>
          <a:p>
            <a:pPr marL="1082675" lvl="4" indent="-168275"/>
            <a:r>
              <a:rPr lang="en-US"/>
              <a:t>Fifth level</a:t>
            </a:r>
          </a:p>
        </p:txBody>
      </p:sp>
      <p:sp>
        <p:nvSpPr>
          <p:cNvPr id="7" name="Content Placeholder 2">
            <a:extLst>
              <a:ext uri="{FF2B5EF4-FFF2-40B4-BE49-F238E27FC236}">
                <a16:creationId xmlns:a16="http://schemas.microsoft.com/office/drawing/2014/main" id="{B92D3D91-1322-D74B-BDF9-D205A92880B3}"/>
              </a:ext>
            </a:extLst>
          </p:cNvPr>
          <p:cNvSpPr>
            <a:spLocks noGrp="1"/>
          </p:cNvSpPr>
          <p:nvPr>
            <p:ph sz="quarter" idx="25"/>
          </p:nvPr>
        </p:nvSpPr>
        <p:spPr>
          <a:xfrm>
            <a:off x="8071106" y="2452637"/>
            <a:ext cx="3505200" cy="3030877"/>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vl5pPr>
              <a:defRPr lang="en-US" sz="1200" dirty="0">
                <a:solidFill>
                  <a:schemeClr val="tx1"/>
                </a:solidFill>
                <a:latin typeface="Avenir Next LT Pro" panose="020B0504020202020204" pitchFamily="34" charset="77"/>
              </a:defRPr>
            </a:lvl5pPr>
          </a:lstStyle>
          <a:p>
            <a:pPr lvl="0"/>
            <a:r>
              <a:rPr lang="en-US"/>
              <a:t>Click to edit Master text styles</a:t>
            </a:r>
          </a:p>
          <a:p>
            <a:pPr marL="401638" lvl="1" indent="-168275"/>
            <a:r>
              <a:rPr lang="en-US"/>
              <a:t>Second level</a:t>
            </a:r>
          </a:p>
          <a:p>
            <a:pPr marL="625475" lvl="2" indent="-168275"/>
            <a:r>
              <a:rPr lang="en-US"/>
              <a:t>Third level</a:t>
            </a:r>
          </a:p>
          <a:p>
            <a:pPr marL="858838" lvl="3" indent="-168275"/>
            <a:r>
              <a:rPr lang="en-US"/>
              <a:t>Fourth level</a:t>
            </a:r>
          </a:p>
          <a:p>
            <a:pPr marL="1082675" lvl="4" indent="-168275"/>
            <a:r>
              <a:rPr lang="en-US"/>
              <a:t>Fifth level</a:t>
            </a:r>
          </a:p>
        </p:txBody>
      </p:sp>
      <p:sp>
        <p:nvSpPr>
          <p:cNvPr id="8" name="Content Placeholder 2">
            <a:extLst>
              <a:ext uri="{FF2B5EF4-FFF2-40B4-BE49-F238E27FC236}">
                <a16:creationId xmlns:a16="http://schemas.microsoft.com/office/drawing/2014/main" id="{AFA74E07-1887-D74F-B725-B0368C75DA4C}"/>
              </a:ext>
            </a:extLst>
          </p:cNvPr>
          <p:cNvSpPr>
            <a:spLocks noGrp="1"/>
          </p:cNvSpPr>
          <p:nvPr>
            <p:ph sz="quarter" idx="28"/>
          </p:nvPr>
        </p:nvSpPr>
        <p:spPr>
          <a:xfrm>
            <a:off x="4343400" y="2452637"/>
            <a:ext cx="3505200" cy="3030877"/>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vl5pPr>
              <a:defRPr lang="en-US" sz="1200" dirty="0">
                <a:solidFill>
                  <a:schemeClr val="tx1"/>
                </a:solidFill>
                <a:latin typeface="Avenir Next LT Pro" panose="020B0504020202020204" pitchFamily="34" charset="77"/>
              </a:defRPr>
            </a:lvl5pPr>
          </a:lstStyle>
          <a:p>
            <a:pPr lvl="0"/>
            <a:r>
              <a:rPr lang="en-US"/>
              <a:t>Click to edit Master text styles</a:t>
            </a:r>
          </a:p>
          <a:p>
            <a:pPr marL="401638" lvl="1" indent="-168275"/>
            <a:r>
              <a:rPr lang="en-US"/>
              <a:t>Second level</a:t>
            </a:r>
          </a:p>
          <a:p>
            <a:pPr marL="625475" lvl="2" indent="-168275"/>
            <a:r>
              <a:rPr lang="en-US"/>
              <a:t>Third level</a:t>
            </a:r>
          </a:p>
          <a:p>
            <a:pPr marL="858838" lvl="3" indent="-168275"/>
            <a:r>
              <a:rPr lang="en-US"/>
              <a:t>Fourth level</a:t>
            </a:r>
          </a:p>
          <a:p>
            <a:pPr marL="1082675" lvl="4" indent="-168275"/>
            <a:r>
              <a:rPr lang="en-US"/>
              <a:t>Fifth level</a:t>
            </a:r>
          </a:p>
        </p:txBody>
      </p:sp>
      <p:sp>
        <p:nvSpPr>
          <p:cNvPr id="9" name="Text Placeholder 11">
            <a:extLst>
              <a:ext uri="{FF2B5EF4-FFF2-40B4-BE49-F238E27FC236}">
                <a16:creationId xmlns:a16="http://schemas.microsoft.com/office/drawing/2014/main" id="{9D544FD4-CA7B-174F-8831-087ECEF93092}"/>
              </a:ext>
            </a:extLst>
          </p:cNvPr>
          <p:cNvSpPr>
            <a:spLocks noGrp="1"/>
          </p:cNvSpPr>
          <p:nvPr>
            <p:ph type="body" sz="quarter" idx="29" hasCustomPrompt="1"/>
          </p:nvPr>
        </p:nvSpPr>
        <p:spPr>
          <a:xfrm>
            <a:off x="609600" y="1829025"/>
            <a:ext cx="3511296" cy="246221"/>
          </a:xfrm>
          <a:prstGeom prst="rect">
            <a:avLst/>
          </a:prstGeom>
        </p:spPr>
        <p:txBody>
          <a:bodyPr lIns="91440" tIns="45720" rIns="91440" bIns="45720" anchor="ctr" anchorCtr="0">
            <a:noAutofit/>
          </a:bodyPr>
          <a:lstStyle>
            <a:lvl1pPr marL="0" indent="0" algn="ctr">
              <a:spcBef>
                <a:spcPts val="0"/>
              </a:spcBef>
              <a:buNone/>
              <a:defRPr sz="140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dirty="0"/>
              <a:t>TITLE HEADER</a:t>
            </a:r>
          </a:p>
        </p:txBody>
      </p:sp>
      <p:sp>
        <p:nvSpPr>
          <p:cNvPr id="10" name="Text Placeholder 11">
            <a:extLst>
              <a:ext uri="{FF2B5EF4-FFF2-40B4-BE49-F238E27FC236}">
                <a16:creationId xmlns:a16="http://schemas.microsoft.com/office/drawing/2014/main" id="{42EF5863-2B82-EB4A-B518-D9E4E48CF746}"/>
              </a:ext>
            </a:extLst>
          </p:cNvPr>
          <p:cNvSpPr>
            <a:spLocks noGrp="1"/>
          </p:cNvSpPr>
          <p:nvPr>
            <p:ph type="body" sz="quarter" idx="18" hasCustomPrompt="1"/>
          </p:nvPr>
        </p:nvSpPr>
        <p:spPr>
          <a:xfrm>
            <a:off x="609600" y="2141767"/>
            <a:ext cx="3511296" cy="215444"/>
          </a:xfrm>
          <a:prstGeom prst="rect">
            <a:avLst/>
          </a:prstGeom>
        </p:spPr>
        <p:txBody>
          <a:bodyPr lIns="91440" tIns="45720" rIns="91440" bIns="45720" anchor="ctr" anchorCtr="0">
            <a:noAutofit/>
          </a:bodyPr>
          <a:lstStyle>
            <a:lvl1pPr marL="0" indent="0" algn="ctr">
              <a:spcBef>
                <a:spcPts val="0"/>
              </a:spcBef>
              <a:buNone/>
              <a:defRPr sz="1200" b="0" baseline="0">
                <a:solidFill>
                  <a:schemeClr val="accent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a:t>
            </a:r>
          </a:p>
        </p:txBody>
      </p:sp>
      <p:sp>
        <p:nvSpPr>
          <p:cNvPr id="11" name="Text Placeholder 11">
            <a:extLst>
              <a:ext uri="{FF2B5EF4-FFF2-40B4-BE49-F238E27FC236}">
                <a16:creationId xmlns:a16="http://schemas.microsoft.com/office/drawing/2014/main" id="{0E23ECC1-5553-554E-9D67-3865536D69A4}"/>
              </a:ext>
            </a:extLst>
          </p:cNvPr>
          <p:cNvSpPr>
            <a:spLocks noGrp="1"/>
          </p:cNvSpPr>
          <p:nvPr>
            <p:ph type="body" sz="quarter" idx="19" hasCustomPrompt="1"/>
          </p:nvPr>
        </p:nvSpPr>
        <p:spPr>
          <a:xfrm>
            <a:off x="4340352" y="1829025"/>
            <a:ext cx="3511296" cy="246221"/>
          </a:xfrm>
          <a:prstGeom prst="rect">
            <a:avLst/>
          </a:prstGeom>
        </p:spPr>
        <p:txBody>
          <a:bodyPr lIns="91440" tIns="45720" rIns="91440" bIns="45720" anchor="ctr" anchorCtr="0">
            <a:noAutofit/>
          </a:bodyPr>
          <a:lstStyle>
            <a:lvl1pPr marL="0" indent="0" algn="ctr">
              <a:spcBef>
                <a:spcPts val="0"/>
              </a:spcBef>
              <a:buNone/>
              <a:defRPr sz="140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TITLE HEADER</a:t>
            </a:r>
          </a:p>
        </p:txBody>
      </p:sp>
      <p:sp>
        <p:nvSpPr>
          <p:cNvPr id="12" name="Text Placeholder 11">
            <a:extLst>
              <a:ext uri="{FF2B5EF4-FFF2-40B4-BE49-F238E27FC236}">
                <a16:creationId xmlns:a16="http://schemas.microsoft.com/office/drawing/2014/main" id="{23161D3C-76B6-BE4D-A167-263F7BBC370F}"/>
              </a:ext>
            </a:extLst>
          </p:cNvPr>
          <p:cNvSpPr>
            <a:spLocks noGrp="1"/>
          </p:cNvSpPr>
          <p:nvPr>
            <p:ph type="body" sz="quarter" idx="21" hasCustomPrompt="1"/>
          </p:nvPr>
        </p:nvSpPr>
        <p:spPr>
          <a:xfrm>
            <a:off x="4340352" y="2141767"/>
            <a:ext cx="3511296" cy="215444"/>
          </a:xfrm>
          <a:prstGeom prst="rect">
            <a:avLst/>
          </a:prstGeom>
        </p:spPr>
        <p:txBody>
          <a:bodyPr lIns="91440" tIns="45720" rIns="91440" bIns="45720" anchor="ctr" anchorCtr="0">
            <a:noAutofit/>
          </a:bodyPr>
          <a:lstStyle>
            <a:lvl1pPr marL="0" indent="0" algn="ctr">
              <a:spcBef>
                <a:spcPts val="0"/>
              </a:spcBef>
              <a:buNone/>
              <a:defRPr sz="1200" b="0" baseline="0">
                <a:solidFill>
                  <a:schemeClr val="accent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a:t>
            </a:r>
          </a:p>
        </p:txBody>
      </p:sp>
      <p:sp>
        <p:nvSpPr>
          <p:cNvPr id="13" name="Text Placeholder 11">
            <a:extLst>
              <a:ext uri="{FF2B5EF4-FFF2-40B4-BE49-F238E27FC236}">
                <a16:creationId xmlns:a16="http://schemas.microsoft.com/office/drawing/2014/main" id="{AE981E8F-A216-EE49-8816-6E00EF50ECBB}"/>
              </a:ext>
            </a:extLst>
          </p:cNvPr>
          <p:cNvSpPr>
            <a:spLocks noGrp="1"/>
          </p:cNvSpPr>
          <p:nvPr>
            <p:ph type="body" sz="quarter" idx="30" hasCustomPrompt="1"/>
          </p:nvPr>
        </p:nvSpPr>
        <p:spPr>
          <a:xfrm>
            <a:off x="8065010" y="1829025"/>
            <a:ext cx="3511296" cy="246221"/>
          </a:xfrm>
          <a:prstGeom prst="rect">
            <a:avLst/>
          </a:prstGeom>
        </p:spPr>
        <p:txBody>
          <a:bodyPr lIns="91440" tIns="45720" rIns="91440" bIns="45720" anchor="ctr" anchorCtr="0">
            <a:noAutofit/>
          </a:bodyPr>
          <a:lstStyle>
            <a:lvl1pPr marL="0" indent="0" algn="ctr">
              <a:spcBef>
                <a:spcPts val="0"/>
              </a:spcBef>
              <a:buNone/>
              <a:defRPr sz="140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TITLE HEADER</a:t>
            </a:r>
          </a:p>
        </p:txBody>
      </p:sp>
      <p:sp>
        <p:nvSpPr>
          <p:cNvPr id="14" name="Text Placeholder 11">
            <a:extLst>
              <a:ext uri="{FF2B5EF4-FFF2-40B4-BE49-F238E27FC236}">
                <a16:creationId xmlns:a16="http://schemas.microsoft.com/office/drawing/2014/main" id="{04DD19F9-CDB0-7C48-B207-F8029BF9338B}"/>
              </a:ext>
            </a:extLst>
          </p:cNvPr>
          <p:cNvSpPr>
            <a:spLocks noGrp="1"/>
          </p:cNvSpPr>
          <p:nvPr>
            <p:ph type="body" sz="quarter" idx="31" hasCustomPrompt="1"/>
          </p:nvPr>
        </p:nvSpPr>
        <p:spPr>
          <a:xfrm>
            <a:off x="8065010" y="2141767"/>
            <a:ext cx="3511296" cy="215444"/>
          </a:xfrm>
          <a:prstGeom prst="rect">
            <a:avLst/>
          </a:prstGeom>
        </p:spPr>
        <p:txBody>
          <a:bodyPr lIns="91440" tIns="45720" rIns="91440" bIns="45720" anchor="ctr" anchorCtr="0">
            <a:noAutofit/>
          </a:bodyPr>
          <a:lstStyle>
            <a:lvl1pPr marL="0" indent="0" algn="ctr">
              <a:spcBef>
                <a:spcPts val="0"/>
              </a:spcBef>
              <a:buNone/>
              <a:defRPr sz="1200" b="0" baseline="0">
                <a:solidFill>
                  <a:schemeClr val="accent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a:t>
            </a:r>
          </a:p>
        </p:txBody>
      </p:sp>
      <p:sp>
        <p:nvSpPr>
          <p:cNvPr id="4" name="Text Placeholder 11">
            <a:extLst>
              <a:ext uri="{FF2B5EF4-FFF2-40B4-BE49-F238E27FC236}">
                <a16:creationId xmlns:a16="http://schemas.microsoft.com/office/drawing/2014/main" id="{DA2EA5BA-3817-88E7-75C6-811529A6A315}"/>
              </a:ext>
            </a:extLst>
          </p:cNvPr>
          <p:cNvSpPr>
            <a:spLocks noGrp="1"/>
          </p:cNvSpPr>
          <p:nvPr>
            <p:ph type="body" sz="quarter" idx="1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3" name="Text Placeholder 12">
            <a:extLst>
              <a:ext uri="{FF2B5EF4-FFF2-40B4-BE49-F238E27FC236}">
                <a16:creationId xmlns:a16="http://schemas.microsoft.com/office/drawing/2014/main" id="{A3B31A09-912D-29A3-28E0-7E627225E1B5}"/>
              </a:ext>
            </a:extLst>
          </p:cNvPr>
          <p:cNvSpPr>
            <a:spLocks noGrp="1"/>
          </p:cNvSpPr>
          <p:nvPr>
            <p:ph type="body" sz="quarter" idx="16"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2"/>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5" name="Text Placeholder 7">
            <a:extLst>
              <a:ext uri="{FF2B5EF4-FFF2-40B4-BE49-F238E27FC236}">
                <a16:creationId xmlns:a16="http://schemas.microsoft.com/office/drawing/2014/main" id="{CB7550A1-5B8A-DBC6-7051-38C265A0F348}"/>
              </a:ext>
            </a:extLst>
          </p:cNvPr>
          <p:cNvSpPr>
            <a:spLocks noGrp="1"/>
          </p:cNvSpPr>
          <p:nvPr>
            <p:ph type="body" sz="quarter" idx="32"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dirty="0"/>
              <a:t>SECTION TITLE (ALL CAPS) – AVENIR NEXT 9PT</a:t>
            </a:r>
          </a:p>
        </p:txBody>
      </p:sp>
    </p:spTree>
    <p:extLst>
      <p:ext uri="{BB962C8B-B14F-4D97-AF65-F5344CB8AC3E}">
        <p14:creationId xmlns:p14="http://schemas.microsoft.com/office/powerpoint/2010/main" val="3721932415"/>
      </p:ext>
    </p:extLst>
  </p:cSld>
  <p:clrMapOvr>
    <a:masterClrMapping/>
  </p:clrMapOvr>
  <p:transition>
    <p:wipe/>
  </p:transition>
  <p:extLst>
    <p:ext uri="{DCECCB84-F9BA-43D5-87BE-67443E8EF086}">
      <p15:sldGuideLst xmlns:p15="http://schemas.microsoft.com/office/powerpoint/2012/main">
        <p15:guide id="1" orient="horz" pos="3456" userDrawn="1">
          <p15:clr>
            <a:srgbClr val="FBAE40"/>
          </p15:clr>
        </p15:guide>
        <p15:guide id="2" orient="horz" pos="1152" userDrawn="1">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tent Grid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2C5F-696D-0D49-B4DC-28E3A26DFACB}"/>
              </a:ext>
            </a:extLst>
          </p:cNvPr>
          <p:cNvSpPr>
            <a:spLocks noGrp="1"/>
          </p:cNvSpPr>
          <p:nvPr>
            <p:ph type="title" hasCustomPrompt="1"/>
          </p:nvPr>
        </p:nvSpPr>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6" name="Content Placeholder 2">
            <a:extLst>
              <a:ext uri="{FF2B5EF4-FFF2-40B4-BE49-F238E27FC236}">
                <a16:creationId xmlns:a16="http://schemas.microsoft.com/office/drawing/2014/main" id="{07C1ECE0-444A-594B-846A-22F53CA7A705}"/>
              </a:ext>
            </a:extLst>
          </p:cNvPr>
          <p:cNvSpPr>
            <a:spLocks noGrp="1"/>
          </p:cNvSpPr>
          <p:nvPr>
            <p:ph sz="quarter" idx="17"/>
          </p:nvPr>
        </p:nvSpPr>
        <p:spPr>
          <a:xfrm>
            <a:off x="609599" y="1845443"/>
            <a:ext cx="5298897" cy="1561052"/>
          </a:xfrm>
          <a:prstGeom prst="rect">
            <a:avLst/>
          </a:prstGeom>
          <a:noFill/>
        </p:spPr>
        <p:txBody>
          <a:bodyPr vert="horz" lIns="91440" tIns="91440" rIns="91440" bIns="0" rtlCol="0">
            <a:noAutofit/>
          </a:bodyPr>
          <a:lstStyle>
            <a:lvl1pPr>
              <a:defRPr lang="en-US" sz="1400" dirty="0" smtClean="0">
                <a:solidFill>
                  <a:schemeClr val="tx1"/>
                </a:solidFill>
                <a:latin typeface="Avenir Next LT Pro" panose="020B0504020202020204" pitchFamily="34" charset="77"/>
              </a:defRPr>
            </a:lvl1pPr>
            <a:lvl2pPr marL="401638" indent="-174625">
              <a:defRPr lang="en-US" sz="1200" dirty="0" smtClean="0">
                <a:solidFill>
                  <a:schemeClr val="tx1"/>
                </a:solidFill>
                <a:latin typeface="Avenir Next LT Pro" panose="020B0504020202020204" pitchFamily="34" charset="77"/>
              </a:defRPr>
            </a:lvl2pPr>
            <a:lvl3pPr marL="625475" indent="-169863">
              <a:defRPr lang="en-US" sz="1200" dirty="0" smtClean="0">
                <a:solidFill>
                  <a:schemeClr val="tx1"/>
                </a:solidFill>
                <a:latin typeface="Avenir Next LT Pro" panose="020B0504020202020204" pitchFamily="34" charset="77"/>
              </a:defRPr>
            </a:lvl3pPr>
            <a:lvl4pPr marL="858838" indent="-174625">
              <a:defRPr lang="en-US" sz="1200" dirty="0" smtClean="0">
                <a:solidFill>
                  <a:schemeClr val="tx1"/>
                </a:solidFill>
                <a:latin typeface="Avenir Next LT Pro" panose="020B0504020202020204" pitchFamily="34" charset="77"/>
              </a:defRPr>
            </a:lvl4pPr>
            <a:lvl5pPr marL="1082675" indent="-160338">
              <a:defRPr lang="en-US" sz="1200" dirty="0">
                <a:solidFill>
                  <a:schemeClr val="tx1"/>
                </a:solidFill>
                <a:latin typeface="Avenir Next LT Pro" panose="020B0504020202020204" pitchFamily="34" charset="77"/>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2">
            <a:extLst>
              <a:ext uri="{FF2B5EF4-FFF2-40B4-BE49-F238E27FC236}">
                <a16:creationId xmlns:a16="http://schemas.microsoft.com/office/drawing/2014/main" id="{AFA74E07-1887-D74F-B725-B0368C75DA4C}"/>
              </a:ext>
            </a:extLst>
          </p:cNvPr>
          <p:cNvSpPr>
            <a:spLocks noGrp="1"/>
          </p:cNvSpPr>
          <p:nvPr>
            <p:ph sz="quarter" idx="28"/>
          </p:nvPr>
        </p:nvSpPr>
        <p:spPr>
          <a:xfrm>
            <a:off x="6286554" y="1845443"/>
            <a:ext cx="5289698" cy="1561052"/>
          </a:xfrm>
          <a:prstGeom prst="rect">
            <a:avLst/>
          </a:prstGeom>
          <a:noFill/>
        </p:spPr>
        <p:txBody>
          <a:bodyPr vert="horz" lIns="91440" tIns="91440" rIns="91440" bIns="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vl5pPr>
              <a:defRPr lang="en-US" sz="1200" dirty="0">
                <a:solidFill>
                  <a:schemeClr val="tx1"/>
                </a:solidFill>
                <a:latin typeface="Avenir Next LT Pro" panose="020B0504020202020204" pitchFamily="34" charset="77"/>
              </a:defRPr>
            </a:lvl5pPr>
          </a:lstStyle>
          <a:p>
            <a:pPr lvl="0"/>
            <a:r>
              <a:rPr lang="en-US"/>
              <a:t>Click to edit Master text styles</a:t>
            </a:r>
          </a:p>
          <a:p>
            <a:pPr marL="401638" lvl="1"/>
            <a:r>
              <a:rPr lang="en-US"/>
              <a:t>Second level</a:t>
            </a:r>
          </a:p>
          <a:p>
            <a:pPr marL="625475" lvl="2"/>
            <a:r>
              <a:rPr lang="en-US"/>
              <a:t>Third level</a:t>
            </a:r>
          </a:p>
          <a:p>
            <a:pPr marL="858838" lvl="3"/>
            <a:r>
              <a:rPr lang="en-US"/>
              <a:t>Fourth level</a:t>
            </a:r>
          </a:p>
          <a:p>
            <a:pPr marL="1082675" lvl="4" indent="-160338"/>
            <a:r>
              <a:rPr lang="en-US"/>
              <a:t>Fifth level</a:t>
            </a:r>
          </a:p>
        </p:txBody>
      </p:sp>
      <p:sp>
        <p:nvSpPr>
          <p:cNvPr id="9" name="Text Placeholder 11">
            <a:extLst>
              <a:ext uri="{FF2B5EF4-FFF2-40B4-BE49-F238E27FC236}">
                <a16:creationId xmlns:a16="http://schemas.microsoft.com/office/drawing/2014/main" id="{9D544FD4-CA7B-174F-8831-087ECEF93092}"/>
              </a:ext>
            </a:extLst>
          </p:cNvPr>
          <p:cNvSpPr>
            <a:spLocks noGrp="1"/>
          </p:cNvSpPr>
          <p:nvPr>
            <p:ph type="body" sz="quarter" idx="29" hasCustomPrompt="1"/>
          </p:nvPr>
        </p:nvSpPr>
        <p:spPr>
          <a:xfrm>
            <a:off x="609599" y="1495386"/>
            <a:ext cx="5298897" cy="334082"/>
          </a:xfrm>
          <a:prstGeom prst="rect">
            <a:avLst/>
          </a:prstGeom>
          <a:noFill/>
        </p:spPr>
        <p:txBody>
          <a:bodyPr lIns="91440" tIns="45720" rIns="91440" bIns="45720" anchor="ctr" anchorCtr="0">
            <a:noAutofit/>
          </a:bodyPr>
          <a:lstStyle>
            <a:lvl1pPr marL="0" indent="0" algn="ctr">
              <a:spcBef>
                <a:spcPts val="0"/>
              </a:spcBef>
              <a:buNone/>
              <a:defRPr sz="140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dirty="0"/>
              <a:t>TITLE HEADER</a:t>
            </a:r>
          </a:p>
        </p:txBody>
      </p:sp>
      <p:sp>
        <p:nvSpPr>
          <p:cNvPr id="11" name="Text Placeholder 11">
            <a:extLst>
              <a:ext uri="{FF2B5EF4-FFF2-40B4-BE49-F238E27FC236}">
                <a16:creationId xmlns:a16="http://schemas.microsoft.com/office/drawing/2014/main" id="{0E23ECC1-5553-554E-9D67-3865536D69A4}"/>
              </a:ext>
            </a:extLst>
          </p:cNvPr>
          <p:cNvSpPr>
            <a:spLocks noGrp="1"/>
          </p:cNvSpPr>
          <p:nvPr>
            <p:ph type="body" sz="quarter" idx="19" hasCustomPrompt="1"/>
          </p:nvPr>
        </p:nvSpPr>
        <p:spPr>
          <a:xfrm>
            <a:off x="6283506" y="1495386"/>
            <a:ext cx="5298897" cy="334082"/>
          </a:xfrm>
          <a:prstGeom prst="rect">
            <a:avLst/>
          </a:prstGeom>
          <a:noFill/>
        </p:spPr>
        <p:txBody>
          <a:bodyPr lIns="91440" tIns="45720" rIns="91440" bIns="45720" anchor="ctr" anchorCtr="0">
            <a:noAutofit/>
          </a:bodyPr>
          <a:lstStyle>
            <a:lvl1pPr marL="0" indent="0" algn="ctr">
              <a:spcBef>
                <a:spcPts val="0"/>
              </a:spcBef>
              <a:buNone/>
              <a:defRPr sz="140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TITLE HEADER</a:t>
            </a:r>
          </a:p>
        </p:txBody>
      </p:sp>
      <p:sp>
        <p:nvSpPr>
          <p:cNvPr id="18" name="Content Placeholder 2">
            <a:extLst>
              <a:ext uri="{FF2B5EF4-FFF2-40B4-BE49-F238E27FC236}">
                <a16:creationId xmlns:a16="http://schemas.microsoft.com/office/drawing/2014/main" id="{5D406F90-8404-8449-9872-2AF9009CE691}"/>
              </a:ext>
            </a:extLst>
          </p:cNvPr>
          <p:cNvSpPr>
            <a:spLocks noGrp="1"/>
          </p:cNvSpPr>
          <p:nvPr>
            <p:ph sz="quarter" idx="30"/>
          </p:nvPr>
        </p:nvSpPr>
        <p:spPr>
          <a:xfrm>
            <a:off x="609599" y="4045740"/>
            <a:ext cx="5298897" cy="1561052"/>
          </a:xfrm>
          <a:prstGeom prst="rect">
            <a:avLst/>
          </a:prstGeom>
          <a:noFill/>
        </p:spPr>
        <p:txBody>
          <a:bodyPr vert="horz" lIns="91440" tIns="91440" rIns="91440" bIns="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vl5pPr>
              <a:defRPr lang="en-US" sz="1200" dirty="0">
                <a:solidFill>
                  <a:schemeClr val="tx1"/>
                </a:solidFill>
                <a:latin typeface="Avenir Next LT Pro" panose="020B0504020202020204" pitchFamily="34" charset="77"/>
              </a:defRPr>
            </a:lvl5pPr>
          </a:lstStyle>
          <a:p>
            <a:pPr lvl="0"/>
            <a:r>
              <a:rPr lang="en-US"/>
              <a:t>Click to edit Master text styles</a:t>
            </a:r>
          </a:p>
          <a:p>
            <a:pPr marL="401638" lvl="1"/>
            <a:r>
              <a:rPr lang="en-US"/>
              <a:t>Second level</a:t>
            </a:r>
          </a:p>
          <a:p>
            <a:pPr marL="625475" lvl="2"/>
            <a:r>
              <a:rPr lang="en-US"/>
              <a:t>Third level</a:t>
            </a:r>
          </a:p>
          <a:p>
            <a:pPr marL="858838" lvl="3"/>
            <a:r>
              <a:rPr lang="en-US"/>
              <a:t>Fourth level</a:t>
            </a:r>
          </a:p>
          <a:p>
            <a:pPr marL="1082675" lvl="4" indent="-160338"/>
            <a:r>
              <a:rPr lang="en-US"/>
              <a:t>Fifth level</a:t>
            </a:r>
          </a:p>
        </p:txBody>
      </p:sp>
      <p:sp>
        <p:nvSpPr>
          <p:cNvPr id="19" name="Content Placeholder 2">
            <a:extLst>
              <a:ext uri="{FF2B5EF4-FFF2-40B4-BE49-F238E27FC236}">
                <a16:creationId xmlns:a16="http://schemas.microsoft.com/office/drawing/2014/main" id="{0767CC35-2895-DF47-8D9F-9BA790B383B5}"/>
              </a:ext>
            </a:extLst>
          </p:cNvPr>
          <p:cNvSpPr>
            <a:spLocks noGrp="1"/>
          </p:cNvSpPr>
          <p:nvPr>
            <p:ph sz="quarter" idx="31"/>
          </p:nvPr>
        </p:nvSpPr>
        <p:spPr>
          <a:xfrm>
            <a:off x="6286554" y="4045740"/>
            <a:ext cx="5289698" cy="1561052"/>
          </a:xfrm>
          <a:prstGeom prst="rect">
            <a:avLst/>
          </a:prstGeom>
          <a:noFill/>
        </p:spPr>
        <p:txBody>
          <a:bodyPr vert="horz" lIns="91440" tIns="91440" rIns="91440" bIns="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vl5pPr>
              <a:defRPr lang="en-US" sz="1200" dirty="0">
                <a:solidFill>
                  <a:schemeClr val="tx1"/>
                </a:solidFill>
                <a:latin typeface="Avenir Next LT Pro" panose="020B0504020202020204" pitchFamily="34" charset="77"/>
              </a:defRPr>
            </a:lvl5pPr>
          </a:lstStyle>
          <a:p>
            <a:pPr lvl="0"/>
            <a:r>
              <a:rPr lang="en-US"/>
              <a:t>Click to edit Master text styles</a:t>
            </a:r>
          </a:p>
          <a:p>
            <a:pPr marL="401638" lvl="1"/>
            <a:r>
              <a:rPr lang="en-US"/>
              <a:t>Second level</a:t>
            </a:r>
          </a:p>
          <a:p>
            <a:pPr marL="625475" lvl="2"/>
            <a:r>
              <a:rPr lang="en-US"/>
              <a:t>Third level</a:t>
            </a:r>
          </a:p>
          <a:p>
            <a:pPr marL="858838" lvl="3"/>
            <a:r>
              <a:rPr lang="en-US"/>
              <a:t>Fourth level</a:t>
            </a:r>
          </a:p>
          <a:p>
            <a:pPr marL="1082675" lvl="4" indent="-160338"/>
            <a:r>
              <a:rPr lang="en-US"/>
              <a:t>Fifth level</a:t>
            </a:r>
          </a:p>
        </p:txBody>
      </p:sp>
      <p:sp>
        <p:nvSpPr>
          <p:cNvPr id="20" name="Text Placeholder 11">
            <a:extLst>
              <a:ext uri="{FF2B5EF4-FFF2-40B4-BE49-F238E27FC236}">
                <a16:creationId xmlns:a16="http://schemas.microsoft.com/office/drawing/2014/main" id="{15D481F2-253B-0145-88FD-DA96AB5470EC}"/>
              </a:ext>
            </a:extLst>
          </p:cNvPr>
          <p:cNvSpPr>
            <a:spLocks noGrp="1"/>
          </p:cNvSpPr>
          <p:nvPr>
            <p:ph type="body" sz="quarter" idx="32" hasCustomPrompt="1"/>
          </p:nvPr>
        </p:nvSpPr>
        <p:spPr>
          <a:xfrm>
            <a:off x="609599" y="3695474"/>
            <a:ext cx="5298897" cy="334082"/>
          </a:xfrm>
          <a:prstGeom prst="rect">
            <a:avLst/>
          </a:prstGeom>
          <a:noFill/>
        </p:spPr>
        <p:txBody>
          <a:bodyPr lIns="91440" tIns="45720" rIns="91440" bIns="45720" anchor="ctr" anchorCtr="0">
            <a:noAutofit/>
          </a:bodyPr>
          <a:lstStyle>
            <a:lvl1pPr marL="0" indent="0" algn="ctr">
              <a:spcBef>
                <a:spcPts val="0"/>
              </a:spcBef>
              <a:buNone/>
              <a:defRPr sz="140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TITLE HEADER</a:t>
            </a:r>
          </a:p>
        </p:txBody>
      </p:sp>
      <p:sp>
        <p:nvSpPr>
          <p:cNvPr id="21" name="Text Placeholder 11">
            <a:extLst>
              <a:ext uri="{FF2B5EF4-FFF2-40B4-BE49-F238E27FC236}">
                <a16:creationId xmlns:a16="http://schemas.microsoft.com/office/drawing/2014/main" id="{2DB30398-E09D-954C-A3FA-F7C51CDDB749}"/>
              </a:ext>
            </a:extLst>
          </p:cNvPr>
          <p:cNvSpPr>
            <a:spLocks noGrp="1"/>
          </p:cNvSpPr>
          <p:nvPr>
            <p:ph type="body" sz="quarter" idx="33" hasCustomPrompt="1"/>
          </p:nvPr>
        </p:nvSpPr>
        <p:spPr>
          <a:xfrm>
            <a:off x="6283506" y="3695474"/>
            <a:ext cx="5298897" cy="334082"/>
          </a:xfrm>
          <a:prstGeom prst="rect">
            <a:avLst/>
          </a:prstGeom>
          <a:noFill/>
        </p:spPr>
        <p:txBody>
          <a:bodyPr lIns="91440" tIns="45720" rIns="91440" bIns="45720" anchor="ctr" anchorCtr="0">
            <a:noAutofit/>
          </a:bodyPr>
          <a:lstStyle>
            <a:lvl1pPr marL="0" indent="0" algn="ctr">
              <a:spcBef>
                <a:spcPts val="0"/>
              </a:spcBef>
              <a:buNone/>
              <a:defRPr sz="140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TITLE HEADER</a:t>
            </a:r>
          </a:p>
        </p:txBody>
      </p:sp>
      <p:sp>
        <p:nvSpPr>
          <p:cNvPr id="4" name="Text Placeholder 11">
            <a:extLst>
              <a:ext uri="{FF2B5EF4-FFF2-40B4-BE49-F238E27FC236}">
                <a16:creationId xmlns:a16="http://schemas.microsoft.com/office/drawing/2014/main" id="{DA07CCA5-3A1A-BB49-AB25-CED1E6C7F080}"/>
              </a:ext>
            </a:extLst>
          </p:cNvPr>
          <p:cNvSpPr>
            <a:spLocks noGrp="1"/>
          </p:cNvSpPr>
          <p:nvPr>
            <p:ph type="body" sz="quarter" idx="1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3" name="Text Placeholder 12">
            <a:extLst>
              <a:ext uri="{FF2B5EF4-FFF2-40B4-BE49-F238E27FC236}">
                <a16:creationId xmlns:a16="http://schemas.microsoft.com/office/drawing/2014/main" id="{732914B7-184F-307B-3A4F-F63D8F17C820}"/>
              </a:ext>
            </a:extLst>
          </p:cNvPr>
          <p:cNvSpPr>
            <a:spLocks noGrp="1"/>
          </p:cNvSpPr>
          <p:nvPr>
            <p:ph type="body" sz="quarter" idx="16"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5" name="Text Placeholder 7">
            <a:extLst>
              <a:ext uri="{FF2B5EF4-FFF2-40B4-BE49-F238E27FC236}">
                <a16:creationId xmlns:a16="http://schemas.microsoft.com/office/drawing/2014/main" id="{2AF27545-DED0-947F-C892-191242DF16AB}"/>
              </a:ext>
            </a:extLst>
          </p:cNvPr>
          <p:cNvSpPr>
            <a:spLocks noGrp="1"/>
          </p:cNvSpPr>
          <p:nvPr>
            <p:ph type="body" sz="quarter" idx="18"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dirty="0"/>
              <a:t>SECTION TITLE (ALL CAPS) – AVENIR NEXT 9PT</a:t>
            </a:r>
          </a:p>
        </p:txBody>
      </p:sp>
    </p:spTree>
    <p:extLst>
      <p:ext uri="{BB962C8B-B14F-4D97-AF65-F5344CB8AC3E}">
        <p14:creationId xmlns:p14="http://schemas.microsoft.com/office/powerpoint/2010/main" val="2038374610"/>
      </p:ext>
    </p:extLst>
  </p:cSld>
  <p:clrMapOvr>
    <a:masterClrMapping/>
  </p:clrMapOvr>
  <p:transition>
    <p:wip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ntent Grid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2C5F-696D-0D49-B4DC-28E3A26DFACB}"/>
              </a:ext>
            </a:extLst>
          </p:cNvPr>
          <p:cNvSpPr>
            <a:spLocks noGrp="1"/>
          </p:cNvSpPr>
          <p:nvPr>
            <p:ph type="title" hasCustomPrompt="1"/>
          </p:nvPr>
        </p:nvSpPr>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20" name="Picture Placeholder 11">
            <a:extLst>
              <a:ext uri="{FF2B5EF4-FFF2-40B4-BE49-F238E27FC236}">
                <a16:creationId xmlns:a16="http://schemas.microsoft.com/office/drawing/2014/main" id="{35906719-610D-5340-B2B8-E1B60C3F25BB}"/>
              </a:ext>
            </a:extLst>
          </p:cNvPr>
          <p:cNvSpPr>
            <a:spLocks noGrp="1"/>
          </p:cNvSpPr>
          <p:nvPr>
            <p:ph type="pic" sz="quarter" idx="31" hasCustomPrompt="1"/>
          </p:nvPr>
        </p:nvSpPr>
        <p:spPr>
          <a:xfrm>
            <a:off x="609600" y="1774647"/>
            <a:ext cx="669745" cy="669744"/>
          </a:xfrm>
          <a:prstGeom prst="rect">
            <a:avLst/>
          </a:prstGeom>
        </p:spPr>
        <p:txBody>
          <a:bodyPr anchor="ctr" anchorCtr="0"/>
          <a:lstStyle>
            <a:lvl1pPr marL="0" indent="0" algn="ctr">
              <a:buNone/>
              <a:defRPr sz="1100">
                <a:solidFill>
                  <a:schemeClr val="tx1"/>
                </a:solidFill>
                <a:latin typeface="Avenir Next LT Pro" panose="020B0504020202020204" pitchFamily="34" charset="77"/>
              </a:defRPr>
            </a:lvl1pPr>
          </a:lstStyle>
          <a:p>
            <a:r>
              <a:rPr lang="en-US"/>
              <a:t>ICON</a:t>
            </a:r>
          </a:p>
        </p:txBody>
      </p:sp>
      <p:sp>
        <p:nvSpPr>
          <p:cNvPr id="22" name="Picture Placeholder 11">
            <a:extLst>
              <a:ext uri="{FF2B5EF4-FFF2-40B4-BE49-F238E27FC236}">
                <a16:creationId xmlns:a16="http://schemas.microsoft.com/office/drawing/2014/main" id="{C3368D31-0D3D-F442-9BCE-41A3217797EC}"/>
              </a:ext>
            </a:extLst>
          </p:cNvPr>
          <p:cNvSpPr>
            <a:spLocks noGrp="1"/>
          </p:cNvSpPr>
          <p:nvPr>
            <p:ph type="pic" sz="quarter" idx="32" hasCustomPrompt="1"/>
          </p:nvPr>
        </p:nvSpPr>
        <p:spPr>
          <a:xfrm>
            <a:off x="609600" y="3335954"/>
            <a:ext cx="669745" cy="669744"/>
          </a:xfrm>
          <a:prstGeom prst="rect">
            <a:avLst/>
          </a:prstGeom>
        </p:spPr>
        <p:txBody>
          <a:bodyPr anchor="ctr" anchorCtr="0"/>
          <a:lstStyle>
            <a:lvl1pPr marL="0" indent="0" algn="ctr">
              <a:buNone/>
              <a:defRPr sz="1100">
                <a:solidFill>
                  <a:schemeClr val="tx1"/>
                </a:solidFill>
                <a:latin typeface="Avenir Next LT Pro" panose="020B0504020202020204" pitchFamily="34" charset="77"/>
              </a:defRPr>
            </a:lvl1pPr>
          </a:lstStyle>
          <a:p>
            <a:r>
              <a:rPr lang="en-US"/>
              <a:t>ICON</a:t>
            </a:r>
          </a:p>
        </p:txBody>
      </p:sp>
      <p:sp>
        <p:nvSpPr>
          <p:cNvPr id="24" name="Picture Placeholder 11">
            <a:extLst>
              <a:ext uri="{FF2B5EF4-FFF2-40B4-BE49-F238E27FC236}">
                <a16:creationId xmlns:a16="http://schemas.microsoft.com/office/drawing/2014/main" id="{B069496E-A444-6B45-AB43-69A653D340C6}"/>
              </a:ext>
            </a:extLst>
          </p:cNvPr>
          <p:cNvSpPr>
            <a:spLocks noGrp="1"/>
          </p:cNvSpPr>
          <p:nvPr>
            <p:ph type="pic" sz="quarter" idx="33" hasCustomPrompt="1"/>
          </p:nvPr>
        </p:nvSpPr>
        <p:spPr>
          <a:xfrm>
            <a:off x="609600" y="4937369"/>
            <a:ext cx="669745" cy="669744"/>
          </a:xfrm>
          <a:prstGeom prst="rect">
            <a:avLst/>
          </a:prstGeom>
        </p:spPr>
        <p:txBody>
          <a:bodyPr anchor="ctr" anchorCtr="0"/>
          <a:lstStyle>
            <a:lvl1pPr marL="0" indent="0" algn="ctr">
              <a:buNone/>
              <a:defRPr sz="1100">
                <a:solidFill>
                  <a:schemeClr val="tx1"/>
                </a:solidFill>
                <a:latin typeface="Avenir Next LT Pro" panose="020B0504020202020204" pitchFamily="34" charset="77"/>
              </a:defRPr>
            </a:lvl1pPr>
          </a:lstStyle>
          <a:p>
            <a:r>
              <a:rPr lang="en-US"/>
              <a:t>ICON</a:t>
            </a:r>
          </a:p>
        </p:txBody>
      </p:sp>
      <p:sp>
        <p:nvSpPr>
          <p:cNvPr id="30" name="Text Placeholder 29">
            <a:extLst>
              <a:ext uri="{FF2B5EF4-FFF2-40B4-BE49-F238E27FC236}">
                <a16:creationId xmlns:a16="http://schemas.microsoft.com/office/drawing/2014/main" id="{D06D9601-8D09-0847-9987-5EDADA2A6990}"/>
              </a:ext>
            </a:extLst>
          </p:cNvPr>
          <p:cNvSpPr>
            <a:spLocks noGrp="1"/>
          </p:cNvSpPr>
          <p:nvPr>
            <p:ph type="body" sz="quarter" idx="39"/>
          </p:nvPr>
        </p:nvSpPr>
        <p:spPr>
          <a:xfrm>
            <a:off x="1695503" y="1662273"/>
            <a:ext cx="4082998" cy="877888"/>
          </a:xfrm>
          <a:prstGeom prst="rect">
            <a:avLst/>
          </a:prstGeom>
          <a:noFill/>
        </p:spPr>
        <p:txBody>
          <a:bodyPr vert="horz" lIns="182880" tIns="45720" rIns="182880" bIns="45720" rtlCol="0" anchor="ctr" anchorCtr="0">
            <a:noAutofit/>
          </a:bodyPr>
          <a:lstStyle>
            <a:lvl1pPr>
              <a:defRPr lang="en-US" sz="1200" dirty="0">
                <a:solidFill>
                  <a:schemeClr val="tx1"/>
                </a:solidFill>
                <a:latin typeface="Avenir Next LT Pro" panose="020B0504020202020204" pitchFamily="34" charset="77"/>
              </a:defRPr>
            </a:lvl1pPr>
            <a:lvl2pPr>
              <a:defRPr lang="en-US" sz="1100" dirty="0">
                <a:solidFill>
                  <a:schemeClr val="tx1"/>
                </a:solidFill>
                <a:latin typeface="Avenir Next LT Pro" panose="020B0504020202020204" pitchFamily="34" charset="77"/>
              </a:defRPr>
            </a:lvl2pPr>
            <a:lvl3pPr>
              <a:defRPr lang="en-US" sz="1100" dirty="0">
                <a:solidFill>
                  <a:schemeClr val="tx1"/>
                </a:solidFill>
                <a:latin typeface="Avenir Next LT Pro" panose="020B0504020202020204" pitchFamily="34" charset="77"/>
              </a:defRPr>
            </a:lvl3pPr>
          </a:lstStyle>
          <a:p>
            <a:pPr lvl="0"/>
            <a:r>
              <a:rPr lang="en-US"/>
              <a:t>Click to edit Master text styles</a:t>
            </a:r>
          </a:p>
          <a:p>
            <a:pPr marL="401638" lvl="1"/>
            <a:r>
              <a:rPr lang="en-US"/>
              <a:t>Second level</a:t>
            </a:r>
          </a:p>
          <a:p>
            <a:pPr marL="625475" lvl="2"/>
            <a:r>
              <a:rPr lang="en-US"/>
              <a:t>Third level</a:t>
            </a:r>
          </a:p>
        </p:txBody>
      </p:sp>
      <p:sp>
        <p:nvSpPr>
          <p:cNvPr id="31" name="Text Placeholder 29">
            <a:extLst>
              <a:ext uri="{FF2B5EF4-FFF2-40B4-BE49-F238E27FC236}">
                <a16:creationId xmlns:a16="http://schemas.microsoft.com/office/drawing/2014/main" id="{FB2A6CE2-8814-3748-85B9-B7E49004042B}"/>
              </a:ext>
            </a:extLst>
          </p:cNvPr>
          <p:cNvSpPr>
            <a:spLocks noGrp="1"/>
          </p:cNvSpPr>
          <p:nvPr>
            <p:ph type="body" sz="quarter" idx="40"/>
          </p:nvPr>
        </p:nvSpPr>
        <p:spPr>
          <a:xfrm>
            <a:off x="1695503" y="3243909"/>
            <a:ext cx="4082998" cy="877888"/>
          </a:xfrm>
          <a:prstGeom prst="rect">
            <a:avLst/>
          </a:prstGeom>
          <a:noFill/>
        </p:spPr>
        <p:txBody>
          <a:bodyPr vert="horz" lIns="182880" tIns="45720" rIns="182880" bIns="45720" rtlCol="0" anchor="ctr" anchorCtr="0">
            <a:noAutofit/>
          </a:bodyPr>
          <a:lstStyle>
            <a:lvl1pPr>
              <a:defRPr lang="en-US" sz="1200" dirty="0">
                <a:solidFill>
                  <a:schemeClr val="tx1"/>
                </a:solidFill>
                <a:latin typeface="Avenir Next LT Pro" panose="020B0504020202020204" pitchFamily="34" charset="77"/>
              </a:defRPr>
            </a:lvl1pPr>
            <a:lvl2pPr>
              <a:defRPr lang="en-US" sz="1100" dirty="0">
                <a:solidFill>
                  <a:schemeClr val="tx1"/>
                </a:solidFill>
                <a:latin typeface="Avenir Next LT Pro" panose="020B0504020202020204" pitchFamily="34" charset="77"/>
              </a:defRPr>
            </a:lvl2pPr>
            <a:lvl3pPr>
              <a:defRPr lang="en-US" sz="1100" dirty="0">
                <a:solidFill>
                  <a:schemeClr val="tx1"/>
                </a:solidFill>
                <a:latin typeface="Avenir Next LT Pro" panose="020B0504020202020204" pitchFamily="34" charset="77"/>
              </a:defRPr>
            </a:lvl3pPr>
          </a:lstStyle>
          <a:p>
            <a:pPr lvl="0"/>
            <a:r>
              <a:rPr lang="en-US"/>
              <a:t>Click to edit Master text styles</a:t>
            </a:r>
          </a:p>
          <a:p>
            <a:pPr marL="401638" lvl="1"/>
            <a:r>
              <a:rPr lang="en-US"/>
              <a:t>Second level</a:t>
            </a:r>
          </a:p>
          <a:p>
            <a:pPr marL="625475" lvl="2"/>
            <a:r>
              <a:rPr lang="en-US"/>
              <a:t>Third level</a:t>
            </a:r>
          </a:p>
        </p:txBody>
      </p:sp>
      <p:sp>
        <p:nvSpPr>
          <p:cNvPr id="32" name="Text Placeholder 29">
            <a:extLst>
              <a:ext uri="{FF2B5EF4-FFF2-40B4-BE49-F238E27FC236}">
                <a16:creationId xmlns:a16="http://schemas.microsoft.com/office/drawing/2014/main" id="{34C4145E-CECA-1643-A2D6-A84D6120F285}"/>
              </a:ext>
            </a:extLst>
          </p:cNvPr>
          <p:cNvSpPr>
            <a:spLocks noGrp="1"/>
          </p:cNvSpPr>
          <p:nvPr>
            <p:ph type="body" sz="quarter" idx="41"/>
          </p:nvPr>
        </p:nvSpPr>
        <p:spPr>
          <a:xfrm>
            <a:off x="1695503" y="4825544"/>
            <a:ext cx="4082998" cy="877888"/>
          </a:xfrm>
          <a:prstGeom prst="rect">
            <a:avLst/>
          </a:prstGeom>
          <a:noFill/>
        </p:spPr>
        <p:txBody>
          <a:bodyPr vert="horz" lIns="182880" tIns="45720" rIns="182880" bIns="45720" rtlCol="0" anchor="ctr" anchorCtr="0">
            <a:noAutofit/>
          </a:bodyPr>
          <a:lstStyle>
            <a:lvl1pPr>
              <a:defRPr lang="en-US" sz="1200" dirty="0">
                <a:solidFill>
                  <a:schemeClr val="tx1"/>
                </a:solidFill>
                <a:latin typeface="Avenir Next LT Pro" panose="020B0504020202020204" pitchFamily="34" charset="77"/>
              </a:defRPr>
            </a:lvl1pPr>
            <a:lvl2pPr>
              <a:defRPr lang="en-US" sz="1100" dirty="0">
                <a:solidFill>
                  <a:schemeClr val="tx1"/>
                </a:solidFill>
                <a:latin typeface="Avenir Next LT Pro" panose="020B0504020202020204" pitchFamily="34" charset="77"/>
              </a:defRPr>
            </a:lvl2pPr>
            <a:lvl3pPr>
              <a:defRPr lang="en-US" sz="1100" dirty="0">
                <a:solidFill>
                  <a:schemeClr val="tx1"/>
                </a:solidFill>
                <a:latin typeface="Avenir Next LT Pro" panose="020B0504020202020204" pitchFamily="34" charset="77"/>
              </a:defRPr>
            </a:lvl3pPr>
          </a:lstStyle>
          <a:p>
            <a:pPr lvl="0"/>
            <a:r>
              <a:rPr lang="en-US"/>
              <a:t>Click to edit Master text styles</a:t>
            </a:r>
          </a:p>
          <a:p>
            <a:pPr marL="401638" lvl="1"/>
            <a:r>
              <a:rPr lang="en-US"/>
              <a:t>Second level</a:t>
            </a:r>
          </a:p>
          <a:p>
            <a:pPr marL="625475" lvl="2"/>
            <a:r>
              <a:rPr lang="en-US"/>
              <a:t>Third level</a:t>
            </a:r>
          </a:p>
        </p:txBody>
      </p:sp>
      <p:sp>
        <p:nvSpPr>
          <p:cNvPr id="38" name="Picture Placeholder 11">
            <a:extLst>
              <a:ext uri="{FF2B5EF4-FFF2-40B4-BE49-F238E27FC236}">
                <a16:creationId xmlns:a16="http://schemas.microsoft.com/office/drawing/2014/main" id="{7442F8F6-3C0E-4D42-8455-8A9A234BECBC}"/>
              </a:ext>
            </a:extLst>
          </p:cNvPr>
          <p:cNvSpPr>
            <a:spLocks noGrp="1"/>
          </p:cNvSpPr>
          <p:nvPr>
            <p:ph type="pic" sz="quarter" idx="42" hasCustomPrompt="1"/>
          </p:nvPr>
        </p:nvSpPr>
        <p:spPr>
          <a:xfrm>
            <a:off x="6405408" y="1774647"/>
            <a:ext cx="669745" cy="669744"/>
          </a:xfrm>
          <a:prstGeom prst="rect">
            <a:avLst/>
          </a:prstGeom>
        </p:spPr>
        <p:txBody>
          <a:bodyPr anchor="ctr" anchorCtr="0"/>
          <a:lstStyle>
            <a:lvl1pPr marL="0" indent="0" algn="ctr">
              <a:buNone/>
              <a:defRPr sz="1100">
                <a:solidFill>
                  <a:schemeClr val="tx1"/>
                </a:solidFill>
                <a:latin typeface="Avenir Next LT Pro" panose="020B0504020202020204" pitchFamily="34" charset="77"/>
              </a:defRPr>
            </a:lvl1pPr>
          </a:lstStyle>
          <a:p>
            <a:r>
              <a:rPr lang="en-US"/>
              <a:t>ICON</a:t>
            </a:r>
          </a:p>
        </p:txBody>
      </p:sp>
      <p:sp>
        <p:nvSpPr>
          <p:cNvPr id="40" name="Picture Placeholder 11">
            <a:extLst>
              <a:ext uri="{FF2B5EF4-FFF2-40B4-BE49-F238E27FC236}">
                <a16:creationId xmlns:a16="http://schemas.microsoft.com/office/drawing/2014/main" id="{671C65D8-27B4-0D49-BB0F-65CCA7EDDDE5}"/>
              </a:ext>
            </a:extLst>
          </p:cNvPr>
          <p:cNvSpPr>
            <a:spLocks noGrp="1"/>
          </p:cNvSpPr>
          <p:nvPr>
            <p:ph type="pic" sz="quarter" idx="43" hasCustomPrompt="1"/>
          </p:nvPr>
        </p:nvSpPr>
        <p:spPr>
          <a:xfrm>
            <a:off x="6405408" y="3335954"/>
            <a:ext cx="669745" cy="669744"/>
          </a:xfrm>
          <a:prstGeom prst="rect">
            <a:avLst/>
          </a:prstGeom>
        </p:spPr>
        <p:txBody>
          <a:bodyPr anchor="ctr" anchorCtr="0"/>
          <a:lstStyle>
            <a:lvl1pPr marL="0" indent="0" algn="ctr">
              <a:buNone/>
              <a:defRPr sz="1100">
                <a:solidFill>
                  <a:schemeClr val="tx1"/>
                </a:solidFill>
                <a:latin typeface="Avenir Next LT Pro" panose="020B0504020202020204" pitchFamily="34" charset="77"/>
              </a:defRPr>
            </a:lvl1pPr>
          </a:lstStyle>
          <a:p>
            <a:r>
              <a:rPr lang="en-US"/>
              <a:t>ICON</a:t>
            </a:r>
          </a:p>
        </p:txBody>
      </p:sp>
      <p:sp>
        <p:nvSpPr>
          <p:cNvPr id="42" name="Picture Placeholder 11">
            <a:extLst>
              <a:ext uri="{FF2B5EF4-FFF2-40B4-BE49-F238E27FC236}">
                <a16:creationId xmlns:a16="http://schemas.microsoft.com/office/drawing/2014/main" id="{052A9D74-3444-8B45-B04C-3B2975C18E38}"/>
              </a:ext>
            </a:extLst>
          </p:cNvPr>
          <p:cNvSpPr>
            <a:spLocks noGrp="1"/>
          </p:cNvSpPr>
          <p:nvPr>
            <p:ph type="pic" sz="quarter" idx="44" hasCustomPrompt="1"/>
          </p:nvPr>
        </p:nvSpPr>
        <p:spPr>
          <a:xfrm>
            <a:off x="6405408" y="4937369"/>
            <a:ext cx="669745" cy="669744"/>
          </a:xfrm>
          <a:prstGeom prst="rect">
            <a:avLst/>
          </a:prstGeom>
        </p:spPr>
        <p:txBody>
          <a:bodyPr anchor="ctr" anchorCtr="0"/>
          <a:lstStyle>
            <a:lvl1pPr marL="0" indent="0" algn="ctr">
              <a:buNone/>
              <a:defRPr sz="1100">
                <a:solidFill>
                  <a:schemeClr val="tx1"/>
                </a:solidFill>
                <a:latin typeface="Avenir Next LT Pro" panose="020B0504020202020204" pitchFamily="34" charset="77"/>
              </a:defRPr>
            </a:lvl1pPr>
          </a:lstStyle>
          <a:p>
            <a:r>
              <a:rPr lang="en-US"/>
              <a:t>ICON</a:t>
            </a:r>
          </a:p>
        </p:txBody>
      </p:sp>
      <p:sp>
        <p:nvSpPr>
          <p:cNvPr id="4" name="Text Placeholder 11">
            <a:extLst>
              <a:ext uri="{FF2B5EF4-FFF2-40B4-BE49-F238E27FC236}">
                <a16:creationId xmlns:a16="http://schemas.microsoft.com/office/drawing/2014/main" id="{196B4E11-E63E-59FB-AB81-4D9CA3C44719}"/>
              </a:ext>
            </a:extLst>
          </p:cNvPr>
          <p:cNvSpPr>
            <a:spLocks noGrp="1"/>
          </p:cNvSpPr>
          <p:nvPr>
            <p:ph type="body" sz="quarter" idx="1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3" name="Text Placeholder 12">
            <a:extLst>
              <a:ext uri="{FF2B5EF4-FFF2-40B4-BE49-F238E27FC236}">
                <a16:creationId xmlns:a16="http://schemas.microsoft.com/office/drawing/2014/main" id="{20760973-012F-E54B-0952-E816136A69FF}"/>
              </a:ext>
            </a:extLst>
          </p:cNvPr>
          <p:cNvSpPr>
            <a:spLocks noGrp="1"/>
          </p:cNvSpPr>
          <p:nvPr>
            <p:ph type="body" sz="quarter" idx="16"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6" name="Text Placeholder 29">
            <a:extLst>
              <a:ext uri="{FF2B5EF4-FFF2-40B4-BE49-F238E27FC236}">
                <a16:creationId xmlns:a16="http://schemas.microsoft.com/office/drawing/2014/main" id="{55D751C6-5696-4F59-2023-0666A564AC45}"/>
              </a:ext>
            </a:extLst>
          </p:cNvPr>
          <p:cNvSpPr>
            <a:spLocks noGrp="1"/>
          </p:cNvSpPr>
          <p:nvPr>
            <p:ph type="body" sz="quarter" idx="48"/>
          </p:nvPr>
        </p:nvSpPr>
        <p:spPr>
          <a:xfrm>
            <a:off x="7497493" y="1662273"/>
            <a:ext cx="4082998" cy="877888"/>
          </a:xfrm>
          <a:prstGeom prst="rect">
            <a:avLst/>
          </a:prstGeom>
          <a:noFill/>
        </p:spPr>
        <p:txBody>
          <a:bodyPr vert="horz" lIns="182880" tIns="45720" rIns="182880" bIns="45720" rtlCol="0" anchor="ctr" anchorCtr="0">
            <a:noAutofit/>
          </a:bodyPr>
          <a:lstStyle>
            <a:lvl1pPr>
              <a:defRPr lang="en-US" sz="1200" dirty="0">
                <a:solidFill>
                  <a:schemeClr val="tx1"/>
                </a:solidFill>
                <a:latin typeface="Avenir Next LT Pro" panose="020B0504020202020204" pitchFamily="34" charset="77"/>
              </a:defRPr>
            </a:lvl1pPr>
            <a:lvl2pPr>
              <a:defRPr lang="en-US" sz="1100" dirty="0">
                <a:solidFill>
                  <a:schemeClr val="tx1"/>
                </a:solidFill>
                <a:latin typeface="Avenir Next LT Pro" panose="020B0504020202020204" pitchFamily="34" charset="77"/>
              </a:defRPr>
            </a:lvl2pPr>
            <a:lvl3pPr>
              <a:defRPr lang="en-US" sz="1100" dirty="0">
                <a:solidFill>
                  <a:schemeClr val="tx1"/>
                </a:solidFill>
                <a:latin typeface="Avenir Next LT Pro" panose="020B0504020202020204" pitchFamily="34" charset="77"/>
              </a:defRPr>
            </a:lvl3pPr>
          </a:lstStyle>
          <a:p>
            <a:pPr lvl="0"/>
            <a:r>
              <a:rPr lang="en-US"/>
              <a:t>Click to edit Master text styles</a:t>
            </a:r>
          </a:p>
          <a:p>
            <a:pPr marL="401638" lvl="1"/>
            <a:r>
              <a:rPr lang="en-US"/>
              <a:t>Second level</a:t>
            </a:r>
          </a:p>
          <a:p>
            <a:pPr marL="625475" lvl="2"/>
            <a:r>
              <a:rPr lang="en-US"/>
              <a:t>Third level</a:t>
            </a:r>
          </a:p>
        </p:txBody>
      </p:sp>
      <p:sp>
        <p:nvSpPr>
          <p:cNvPr id="8" name="Text Placeholder 29">
            <a:extLst>
              <a:ext uri="{FF2B5EF4-FFF2-40B4-BE49-F238E27FC236}">
                <a16:creationId xmlns:a16="http://schemas.microsoft.com/office/drawing/2014/main" id="{FCB288BE-59D6-8346-9DE7-03912FA71974}"/>
              </a:ext>
            </a:extLst>
          </p:cNvPr>
          <p:cNvSpPr>
            <a:spLocks noGrp="1"/>
          </p:cNvSpPr>
          <p:nvPr>
            <p:ph type="body" sz="quarter" idx="49"/>
          </p:nvPr>
        </p:nvSpPr>
        <p:spPr>
          <a:xfrm>
            <a:off x="7497493" y="3243909"/>
            <a:ext cx="4082998" cy="877888"/>
          </a:xfrm>
          <a:prstGeom prst="rect">
            <a:avLst/>
          </a:prstGeom>
          <a:noFill/>
        </p:spPr>
        <p:txBody>
          <a:bodyPr vert="horz" lIns="182880" tIns="45720" rIns="182880" bIns="45720" rtlCol="0" anchor="ctr" anchorCtr="0">
            <a:noAutofit/>
          </a:bodyPr>
          <a:lstStyle>
            <a:lvl1pPr>
              <a:defRPr lang="en-US" sz="1200" dirty="0">
                <a:solidFill>
                  <a:schemeClr val="tx1"/>
                </a:solidFill>
                <a:latin typeface="Avenir Next LT Pro" panose="020B0504020202020204" pitchFamily="34" charset="77"/>
              </a:defRPr>
            </a:lvl1pPr>
            <a:lvl2pPr>
              <a:defRPr lang="en-US" sz="1100" dirty="0">
                <a:solidFill>
                  <a:schemeClr val="tx1"/>
                </a:solidFill>
                <a:latin typeface="Avenir Next LT Pro" panose="020B0504020202020204" pitchFamily="34" charset="77"/>
              </a:defRPr>
            </a:lvl2pPr>
            <a:lvl3pPr>
              <a:defRPr lang="en-US" sz="1100" dirty="0">
                <a:solidFill>
                  <a:schemeClr val="tx1"/>
                </a:solidFill>
                <a:latin typeface="Avenir Next LT Pro" panose="020B0504020202020204" pitchFamily="34" charset="77"/>
              </a:defRPr>
            </a:lvl3pPr>
          </a:lstStyle>
          <a:p>
            <a:pPr lvl="0"/>
            <a:r>
              <a:rPr lang="en-US"/>
              <a:t>Click to edit Master text styles</a:t>
            </a:r>
          </a:p>
          <a:p>
            <a:pPr marL="401638" lvl="1"/>
            <a:r>
              <a:rPr lang="en-US"/>
              <a:t>Second level</a:t>
            </a:r>
          </a:p>
          <a:p>
            <a:pPr marL="625475" lvl="2"/>
            <a:r>
              <a:rPr lang="en-US"/>
              <a:t>Third level</a:t>
            </a:r>
          </a:p>
        </p:txBody>
      </p:sp>
      <p:sp>
        <p:nvSpPr>
          <p:cNvPr id="9" name="Text Placeholder 29">
            <a:extLst>
              <a:ext uri="{FF2B5EF4-FFF2-40B4-BE49-F238E27FC236}">
                <a16:creationId xmlns:a16="http://schemas.microsoft.com/office/drawing/2014/main" id="{A9252EA7-B494-F45C-BD35-D1D6436D762A}"/>
              </a:ext>
            </a:extLst>
          </p:cNvPr>
          <p:cNvSpPr>
            <a:spLocks noGrp="1"/>
          </p:cNvSpPr>
          <p:nvPr>
            <p:ph type="body" sz="quarter" idx="50"/>
          </p:nvPr>
        </p:nvSpPr>
        <p:spPr>
          <a:xfrm>
            <a:off x="7497493" y="4825544"/>
            <a:ext cx="4082998" cy="877888"/>
          </a:xfrm>
          <a:prstGeom prst="rect">
            <a:avLst/>
          </a:prstGeom>
          <a:noFill/>
        </p:spPr>
        <p:txBody>
          <a:bodyPr vert="horz" lIns="182880" tIns="45720" rIns="182880" bIns="45720" rtlCol="0" anchor="ctr" anchorCtr="0">
            <a:noAutofit/>
          </a:bodyPr>
          <a:lstStyle>
            <a:lvl1pPr>
              <a:defRPr lang="en-US" sz="1200" dirty="0">
                <a:solidFill>
                  <a:schemeClr val="tx1"/>
                </a:solidFill>
                <a:latin typeface="Avenir Next LT Pro" panose="020B0504020202020204" pitchFamily="34" charset="77"/>
              </a:defRPr>
            </a:lvl1pPr>
            <a:lvl2pPr>
              <a:defRPr lang="en-US" sz="1100" dirty="0">
                <a:solidFill>
                  <a:schemeClr val="tx1"/>
                </a:solidFill>
                <a:latin typeface="Avenir Next LT Pro" panose="020B0504020202020204" pitchFamily="34" charset="77"/>
              </a:defRPr>
            </a:lvl2pPr>
            <a:lvl3pPr>
              <a:defRPr lang="en-US" sz="1100" dirty="0">
                <a:solidFill>
                  <a:schemeClr val="tx1"/>
                </a:solidFill>
                <a:latin typeface="Avenir Next LT Pro" panose="020B0504020202020204" pitchFamily="34" charset="77"/>
              </a:defRPr>
            </a:lvl3pPr>
          </a:lstStyle>
          <a:p>
            <a:pPr lvl="0"/>
            <a:r>
              <a:rPr lang="en-US"/>
              <a:t>Click to edit Master text styles</a:t>
            </a:r>
          </a:p>
          <a:p>
            <a:pPr marL="401638" lvl="1"/>
            <a:r>
              <a:rPr lang="en-US"/>
              <a:t>Second level</a:t>
            </a:r>
          </a:p>
          <a:p>
            <a:pPr marL="625475" lvl="2"/>
            <a:r>
              <a:rPr lang="en-US"/>
              <a:t>Third level</a:t>
            </a:r>
          </a:p>
        </p:txBody>
      </p:sp>
      <p:sp>
        <p:nvSpPr>
          <p:cNvPr id="5" name="Text Placeholder 7">
            <a:extLst>
              <a:ext uri="{FF2B5EF4-FFF2-40B4-BE49-F238E27FC236}">
                <a16:creationId xmlns:a16="http://schemas.microsoft.com/office/drawing/2014/main" id="{F07E3D72-8CBA-35B3-7251-D454164910D3}"/>
              </a:ext>
            </a:extLst>
          </p:cNvPr>
          <p:cNvSpPr>
            <a:spLocks noGrp="1"/>
          </p:cNvSpPr>
          <p:nvPr>
            <p:ph type="body" sz="quarter" idx="18"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dirty="0"/>
              <a:t>SECTION TITLE (ALL CAPS) – AVENIR NEXT 9PT</a:t>
            </a:r>
          </a:p>
        </p:txBody>
      </p:sp>
    </p:spTree>
    <p:extLst>
      <p:ext uri="{BB962C8B-B14F-4D97-AF65-F5344CB8AC3E}">
        <p14:creationId xmlns:p14="http://schemas.microsoft.com/office/powerpoint/2010/main" val="8406424"/>
      </p:ext>
    </p:extLst>
  </p:cSld>
  <p:clrMapOvr>
    <a:masterClrMapping/>
  </p:clrMapOvr>
  <p:transition>
    <p:wip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ntent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2C5F-696D-0D49-B4DC-28E3A26DFACB}"/>
              </a:ext>
            </a:extLst>
          </p:cNvPr>
          <p:cNvSpPr>
            <a:spLocks noGrp="1"/>
          </p:cNvSpPr>
          <p:nvPr>
            <p:ph type="title" hasCustomPrompt="1"/>
          </p:nvPr>
        </p:nvSpPr>
        <p:spPr>
          <a:xfrm>
            <a:off x="609601" y="457201"/>
            <a:ext cx="10972799" cy="461665"/>
          </a:xfrm>
          <a:prstGeom prst="rect">
            <a:avLst/>
          </a:prstGeom>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3" name="Text Placeholder 11">
            <a:extLst>
              <a:ext uri="{FF2B5EF4-FFF2-40B4-BE49-F238E27FC236}">
                <a16:creationId xmlns:a16="http://schemas.microsoft.com/office/drawing/2014/main" id="{5C3405BA-157B-804B-8396-3064EDC06C30}"/>
              </a:ext>
            </a:extLst>
          </p:cNvPr>
          <p:cNvSpPr>
            <a:spLocks noGrp="1"/>
          </p:cNvSpPr>
          <p:nvPr>
            <p:ph type="body" sz="quarter" idx="1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4" name="Content Placeholder 2">
            <a:extLst>
              <a:ext uri="{FF2B5EF4-FFF2-40B4-BE49-F238E27FC236}">
                <a16:creationId xmlns:a16="http://schemas.microsoft.com/office/drawing/2014/main" id="{A29298CC-4750-D74A-81DE-F3F6814ED942}"/>
              </a:ext>
            </a:extLst>
          </p:cNvPr>
          <p:cNvSpPr>
            <a:spLocks noGrp="1"/>
          </p:cNvSpPr>
          <p:nvPr>
            <p:ph sz="quarter" idx="17"/>
          </p:nvPr>
        </p:nvSpPr>
        <p:spPr>
          <a:xfrm>
            <a:off x="609601" y="1488557"/>
            <a:ext cx="10972799" cy="4029593"/>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stStyle>
          <a:p>
            <a:pPr lvl="0"/>
            <a:r>
              <a:rPr lang="en-US"/>
              <a:t>Click to edit Master text styles</a:t>
            </a:r>
          </a:p>
          <a:p>
            <a:pPr marL="401638" lvl="1" indent="-168275"/>
            <a:r>
              <a:rPr lang="en-US"/>
              <a:t>Second level</a:t>
            </a:r>
          </a:p>
          <a:p>
            <a:pPr marL="625475" lvl="2" indent="-168275"/>
            <a:r>
              <a:rPr lang="en-US"/>
              <a:t>Third level</a:t>
            </a:r>
          </a:p>
          <a:p>
            <a:pPr marL="858838" lvl="3" indent="-168275"/>
            <a:r>
              <a:rPr lang="en-US"/>
              <a:t>Fourth level</a:t>
            </a:r>
          </a:p>
        </p:txBody>
      </p:sp>
      <p:sp>
        <p:nvSpPr>
          <p:cNvPr id="9" name="Text Placeholder 7">
            <a:extLst>
              <a:ext uri="{FF2B5EF4-FFF2-40B4-BE49-F238E27FC236}">
                <a16:creationId xmlns:a16="http://schemas.microsoft.com/office/drawing/2014/main" id="{24A18B9D-75ED-3D24-B1D7-F9155FE88B8E}"/>
              </a:ext>
            </a:extLst>
          </p:cNvPr>
          <p:cNvSpPr>
            <a:spLocks noGrp="1"/>
          </p:cNvSpPr>
          <p:nvPr>
            <p:ph type="body" sz="quarter" idx="18"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dirty="0"/>
              <a:t>SECTION TITLE (ALL CAPS) – AVENIR NEXT 9PT</a:t>
            </a:r>
          </a:p>
        </p:txBody>
      </p:sp>
      <p:sp>
        <p:nvSpPr>
          <p:cNvPr id="7" name="Text Placeholder 12">
            <a:extLst>
              <a:ext uri="{FF2B5EF4-FFF2-40B4-BE49-F238E27FC236}">
                <a16:creationId xmlns:a16="http://schemas.microsoft.com/office/drawing/2014/main" id="{DF90D246-C591-3CE4-BCBA-777DFBE8927E}"/>
              </a:ext>
            </a:extLst>
          </p:cNvPr>
          <p:cNvSpPr>
            <a:spLocks noGrp="1"/>
          </p:cNvSpPr>
          <p:nvPr>
            <p:ph type="body" sz="quarter" idx="16"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Tree>
    <p:extLst>
      <p:ext uri="{BB962C8B-B14F-4D97-AF65-F5344CB8AC3E}">
        <p14:creationId xmlns:p14="http://schemas.microsoft.com/office/powerpoint/2010/main" val="4245416901"/>
      </p:ext>
    </p:extLst>
  </p:cSld>
  <p:clrMapOvr>
    <a:masterClrMapping/>
  </p:clrMapOvr>
  <p:transition>
    <p:wip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Header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2C5F-696D-0D49-B4DC-28E3A26DFACB}"/>
              </a:ext>
            </a:extLst>
          </p:cNvPr>
          <p:cNvSpPr>
            <a:spLocks noGrp="1"/>
          </p:cNvSpPr>
          <p:nvPr>
            <p:ph type="title" hasCustomPrompt="1"/>
          </p:nvPr>
        </p:nvSpPr>
        <p:spPr>
          <a:xfrm>
            <a:off x="609601" y="457201"/>
            <a:ext cx="10972799" cy="461665"/>
          </a:xfrm>
          <a:prstGeom prst="rect">
            <a:avLst/>
          </a:prstGeom>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3" name="Text Placeholder 11">
            <a:extLst>
              <a:ext uri="{FF2B5EF4-FFF2-40B4-BE49-F238E27FC236}">
                <a16:creationId xmlns:a16="http://schemas.microsoft.com/office/drawing/2014/main" id="{5C3405BA-157B-804B-8396-3064EDC06C30}"/>
              </a:ext>
            </a:extLst>
          </p:cNvPr>
          <p:cNvSpPr>
            <a:spLocks noGrp="1"/>
          </p:cNvSpPr>
          <p:nvPr>
            <p:ph type="body" sz="quarter" idx="1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4" name="Text Placeholder 7">
            <a:extLst>
              <a:ext uri="{FF2B5EF4-FFF2-40B4-BE49-F238E27FC236}">
                <a16:creationId xmlns:a16="http://schemas.microsoft.com/office/drawing/2014/main" id="{07EE0656-C54F-5A18-1967-658AF9842509}"/>
              </a:ext>
            </a:extLst>
          </p:cNvPr>
          <p:cNvSpPr>
            <a:spLocks noGrp="1"/>
          </p:cNvSpPr>
          <p:nvPr>
            <p:ph type="body" sz="quarter" idx="18"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dirty="0"/>
              <a:t>SECTION TITLE (ALL CAPS) – AVENIR NEXT 9PT</a:t>
            </a:r>
          </a:p>
        </p:txBody>
      </p:sp>
    </p:spTree>
    <p:extLst>
      <p:ext uri="{BB962C8B-B14F-4D97-AF65-F5344CB8AC3E}">
        <p14:creationId xmlns:p14="http://schemas.microsoft.com/office/powerpoint/2010/main" val="2194742268"/>
      </p:ext>
    </p:extLst>
  </p:cSld>
  <p:clrMapOvr>
    <a:masterClrMapping/>
  </p:clrMapOvr>
  <p:transition>
    <p:wip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Agenda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1C765-8955-CE4B-8205-51C1E6CEB36C}"/>
              </a:ext>
            </a:extLst>
          </p:cNvPr>
          <p:cNvSpPr>
            <a:spLocks noGrp="1"/>
          </p:cNvSpPr>
          <p:nvPr>
            <p:ph type="title" hasCustomPrompt="1"/>
          </p:nvPr>
        </p:nvSpPr>
        <p:spPr>
          <a:xfrm>
            <a:off x="609601" y="457201"/>
            <a:ext cx="10972799" cy="461665"/>
          </a:xfrm>
          <a:prstGeom prst="rect">
            <a:avLst/>
          </a:prstGeom>
        </p:spPr>
        <p:txBody>
          <a:bodyPr rIns="0"/>
          <a:lstStyle>
            <a:lvl1pPr>
              <a:defRPr>
                <a:solidFill>
                  <a:schemeClr val="tx1"/>
                </a:solidFill>
                <a:latin typeface="Avenir Next LT Pro" panose="020B0504020202020204" pitchFamily="34" charset="77"/>
              </a:defRPr>
            </a:lvl1pPr>
          </a:lstStyle>
          <a:p>
            <a:r>
              <a:rPr lang="en-US"/>
              <a:t>Agenda Title</a:t>
            </a:r>
          </a:p>
        </p:txBody>
      </p:sp>
      <p:sp>
        <p:nvSpPr>
          <p:cNvPr id="3" name="Text Placeholder 7">
            <a:extLst>
              <a:ext uri="{FF2B5EF4-FFF2-40B4-BE49-F238E27FC236}">
                <a16:creationId xmlns:a16="http://schemas.microsoft.com/office/drawing/2014/main" id="{408AF6BE-7BB1-83B2-AFC9-2072A29F6C74}"/>
              </a:ext>
            </a:extLst>
          </p:cNvPr>
          <p:cNvSpPr>
            <a:spLocks noGrp="1"/>
          </p:cNvSpPr>
          <p:nvPr>
            <p:ph type="body" sz="quarter" idx="18" hasCustomPrompt="1"/>
          </p:nvPr>
        </p:nvSpPr>
        <p:spPr>
          <a:xfrm>
            <a:off x="609600" y="207963"/>
            <a:ext cx="10972800" cy="249237"/>
          </a:xfrm>
          <a:prstGeom prst="rect">
            <a:avLst/>
          </a:prstGeom>
        </p:spPr>
        <p:txBody>
          <a:bodyPr lIns="0"/>
          <a:lstStyle>
            <a:lvl1pPr marL="0" indent="0">
              <a:buNone/>
              <a:defRPr sz="1200" cap="all" spc="300" baseline="0">
                <a:solidFill>
                  <a:schemeClr val="accent1"/>
                </a:solidFill>
                <a:latin typeface="Avenir Next LT Pro" panose="020B0504020202020204" pitchFamily="34" charset="77"/>
              </a:defRPr>
            </a:lvl1pPr>
          </a:lstStyle>
          <a:p>
            <a:pPr lvl="0"/>
            <a:r>
              <a:rPr lang="en-US"/>
              <a:t>DATE/TIME</a:t>
            </a:r>
          </a:p>
        </p:txBody>
      </p:sp>
    </p:spTree>
    <p:extLst>
      <p:ext uri="{BB962C8B-B14F-4D97-AF65-F5344CB8AC3E}">
        <p14:creationId xmlns:p14="http://schemas.microsoft.com/office/powerpoint/2010/main" val="1754611662"/>
      </p:ext>
    </p:extLst>
  </p:cSld>
  <p:clrMapOvr>
    <a:masterClrMapping/>
  </p:clrMapOvr>
  <p:transition>
    <p:wipe/>
  </p:transition>
  <p:extLst>
    <p:ext uri="{DCECCB84-F9BA-43D5-87BE-67443E8EF086}">
      <p15:sldGuideLst xmlns:p15="http://schemas.microsoft.com/office/powerpoint/2012/main">
        <p15:guide id="1" orient="horz" pos="3480">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ntent Slide with Image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2C5F-696D-0D49-B4DC-28E3A26DFACB}"/>
              </a:ext>
            </a:extLst>
          </p:cNvPr>
          <p:cNvSpPr>
            <a:spLocks noGrp="1"/>
          </p:cNvSpPr>
          <p:nvPr>
            <p:ph type="title" hasCustomPrompt="1"/>
          </p:nvPr>
        </p:nvSpPr>
        <p:spPr>
          <a:xfrm>
            <a:off x="609601" y="457201"/>
            <a:ext cx="10972799" cy="461665"/>
          </a:xfrm>
          <a:prstGeom prst="rect">
            <a:avLst/>
          </a:prstGeom>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11" name="Picture Placeholder 5">
            <a:extLst>
              <a:ext uri="{FF2B5EF4-FFF2-40B4-BE49-F238E27FC236}">
                <a16:creationId xmlns:a16="http://schemas.microsoft.com/office/drawing/2014/main" id="{ABC7191E-D4B1-5944-831B-8DD70BF953F6}"/>
              </a:ext>
            </a:extLst>
          </p:cNvPr>
          <p:cNvSpPr>
            <a:spLocks noGrp="1"/>
          </p:cNvSpPr>
          <p:nvPr>
            <p:ph type="pic" sz="quarter" idx="17"/>
          </p:nvPr>
        </p:nvSpPr>
        <p:spPr>
          <a:xfrm>
            <a:off x="6096000" y="1498600"/>
            <a:ext cx="5486400" cy="4029573"/>
          </a:xfrm>
          <a:prstGeom prst="rect">
            <a:avLst/>
          </a:prstGeom>
          <a:solidFill>
            <a:schemeClr val="bg1">
              <a:lumMod val="75000"/>
            </a:schemeClr>
          </a:solidFill>
          <a:ln>
            <a:noFill/>
          </a:ln>
        </p:spPr>
        <p:txBody>
          <a:bodyPr/>
          <a:lstStyle>
            <a:lvl1pPr>
              <a:defRPr>
                <a:latin typeface="Avenir Next LT Pro" panose="020B0504020202020204" pitchFamily="34" charset="77"/>
              </a:defRPr>
            </a:lvl1pPr>
          </a:lstStyle>
          <a:p>
            <a:endParaRPr lang="en-US"/>
          </a:p>
        </p:txBody>
      </p:sp>
      <p:sp>
        <p:nvSpPr>
          <p:cNvPr id="12" name="Text Placeholder 3">
            <a:extLst>
              <a:ext uri="{FF2B5EF4-FFF2-40B4-BE49-F238E27FC236}">
                <a16:creationId xmlns:a16="http://schemas.microsoft.com/office/drawing/2014/main" id="{781CBDD1-BE12-3443-91C4-432DF6A29A6F}"/>
              </a:ext>
            </a:extLst>
          </p:cNvPr>
          <p:cNvSpPr>
            <a:spLocks noGrp="1"/>
          </p:cNvSpPr>
          <p:nvPr>
            <p:ph type="body" sz="quarter" idx="20"/>
          </p:nvPr>
        </p:nvSpPr>
        <p:spPr>
          <a:xfrm>
            <a:off x="609600" y="1498579"/>
            <a:ext cx="5486400" cy="4029594"/>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vl5pPr marL="1082675" indent="-168275">
              <a:defRPr lang="en-US" sz="1200" kern="1200" spc="0" dirty="0">
                <a:solidFill>
                  <a:schemeClr val="tx1"/>
                </a:solidFill>
                <a:latin typeface="Avenir Next LT Pro" panose="020B0504020202020204" pitchFamily="34" charset="77"/>
                <a:ea typeface="+mn-ea"/>
                <a:cs typeface="Arial" panose="020B0604020202020204" pitchFamily="34" charset="0"/>
              </a:defRPr>
            </a:lvl5pPr>
          </a:lstStyle>
          <a:p>
            <a:pPr lvl="0"/>
            <a:r>
              <a:rPr lang="en-US"/>
              <a:t>Click to edit Master text styles</a:t>
            </a:r>
          </a:p>
          <a:p>
            <a:pPr marL="401638" lvl="1" indent="-168275"/>
            <a:r>
              <a:rPr lang="en-US"/>
              <a:t>Second level</a:t>
            </a:r>
          </a:p>
          <a:p>
            <a:pPr marL="625475" lvl="2" indent="-168275"/>
            <a:r>
              <a:rPr lang="en-US"/>
              <a:t>Third level</a:t>
            </a:r>
          </a:p>
          <a:p>
            <a:pPr marL="858838" lvl="3" indent="-168275"/>
            <a:r>
              <a:rPr lang="en-US"/>
              <a:t>Fourth level</a:t>
            </a:r>
          </a:p>
          <a:p>
            <a:pPr lvl="4"/>
            <a:r>
              <a:rPr lang="en-US"/>
              <a:t>Fifth level</a:t>
            </a:r>
          </a:p>
        </p:txBody>
      </p:sp>
      <p:sp>
        <p:nvSpPr>
          <p:cNvPr id="4" name="Text Placeholder 11">
            <a:extLst>
              <a:ext uri="{FF2B5EF4-FFF2-40B4-BE49-F238E27FC236}">
                <a16:creationId xmlns:a16="http://schemas.microsoft.com/office/drawing/2014/main" id="{D4B5D57C-490E-FAC1-178B-4A7D842DE38A}"/>
              </a:ext>
            </a:extLst>
          </p:cNvPr>
          <p:cNvSpPr>
            <a:spLocks noGrp="1"/>
          </p:cNvSpPr>
          <p:nvPr>
            <p:ph type="body" sz="quarter" idx="1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9" name="Text Placeholder 12">
            <a:extLst>
              <a:ext uri="{FF2B5EF4-FFF2-40B4-BE49-F238E27FC236}">
                <a16:creationId xmlns:a16="http://schemas.microsoft.com/office/drawing/2014/main" id="{4E1651FC-A411-5C9A-2B81-14A01683F576}"/>
              </a:ext>
            </a:extLst>
          </p:cNvPr>
          <p:cNvSpPr>
            <a:spLocks noGrp="1"/>
          </p:cNvSpPr>
          <p:nvPr>
            <p:ph type="body" sz="quarter" idx="16"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3" name="Text Placeholder 7">
            <a:extLst>
              <a:ext uri="{FF2B5EF4-FFF2-40B4-BE49-F238E27FC236}">
                <a16:creationId xmlns:a16="http://schemas.microsoft.com/office/drawing/2014/main" id="{F9A64941-C538-2E00-CE72-6E106CF49F91}"/>
              </a:ext>
            </a:extLst>
          </p:cNvPr>
          <p:cNvSpPr>
            <a:spLocks noGrp="1"/>
          </p:cNvSpPr>
          <p:nvPr>
            <p:ph type="body" sz="quarter" idx="18"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dirty="0"/>
              <a:t>SECTION TITLE (ALL CAPS) – AVENIR NEXT 9PT</a:t>
            </a:r>
          </a:p>
        </p:txBody>
      </p:sp>
    </p:spTree>
    <p:extLst>
      <p:ext uri="{BB962C8B-B14F-4D97-AF65-F5344CB8AC3E}">
        <p14:creationId xmlns:p14="http://schemas.microsoft.com/office/powerpoint/2010/main" val="1077352907"/>
      </p:ext>
    </p:extLst>
  </p:cSld>
  <p:clrMapOvr>
    <a:masterClrMapping/>
  </p:clrMapOvr>
  <p:transition>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 Slide with Image 2">
    <p:spTree>
      <p:nvGrpSpPr>
        <p:cNvPr id="1" name=""/>
        <p:cNvGrpSpPr/>
        <p:nvPr/>
      </p:nvGrpSpPr>
      <p:grpSpPr>
        <a:xfrm>
          <a:off x="0" y="0"/>
          <a:ext cx="0" cy="0"/>
          <a:chOff x="0" y="0"/>
          <a:chExt cx="0" cy="0"/>
        </a:xfrm>
      </p:grpSpPr>
      <p:sp>
        <p:nvSpPr>
          <p:cNvPr id="5" name="Picture Placeholder 5">
            <a:extLst>
              <a:ext uri="{FF2B5EF4-FFF2-40B4-BE49-F238E27FC236}">
                <a16:creationId xmlns:a16="http://schemas.microsoft.com/office/drawing/2014/main" id="{23C71B0C-BB0E-E869-3400-4B5396E39E6B}"/>
              </a:ext>
            </a:extLst>
          </p:cNvPr>
          <p:cNvSpPr>
            <a:spLocks noGrp="1"/>
          </p:cNvSpPr>
          <p:nvPr>
            <p:ph type="pic" sz="quarter" idx="13"/>
          </p:nvPr>
        </p:nvSpPr>
        <p:spPr>
          <a:xfrm>
            <a:off x="0" y="2421"/>
            <a:ext cx="12192000" cy="1497026"/>
          </a:xfrm>
          <a:prstGeom prst="rect">
            <a:avLst/>
          </a:prstGeom>
          <a:solidFill>
            <a:schemeClr val="bg1">
              <a:lumMod val="75000"/>
            </a:schemeClr>
          </a:solidFill>
        </p:spPr>
        <p:txBody>
          <a:bodyPr/>
          <a:lstStyle>
            <a:lvl1pPr>
              <a:defRPr>
                <a:latin typeface="Avenir Next LT Pro" panose="020B0504020202020204" pitchFamily="34" charset="77"/>
              </a:defRPr>
            </a:lvl1pPr>
          </a:lstStyle>
          <a:p>
            <a:endParaRPr lang="en-US"/>
          </a:p>
        </p:txBody>
      </p:sp>
      <p:sp>
        <p:nvSpPr>
          <p:cNvPr id="2" name="Text Placeholder 6">
            <a:extLst>
              <a:ext uri="{FF2B5EF4-FFF2-40B4-BE49-F238E27FC236}">
                <a16:creationId xmlns:a16="http://schemas.microsoft.com/office/drawing/2014/main" id="{B41DD62A-48E0-C373-6FD9-3B85E54EC568}"/>
              </a:ext>
            </a:extLst>
          </p:cNvPr>
          <p:cNvSpPr>
            <a:spLocks noGrp="1"/>
          </p:cNvSpPr>
          <p:nvPr>
            <p:ph type="body" sz="quarter" idx="11" hasCustomPrompt="1"/>
          </p:nvPr>
        </p:nvSpPr>
        <p:spPr>
          <a:xfrm>
            <a:off x="1227296" y="4293657"/>
            <a:ext cx="7596843" cy="787835"/>
          </a:xfrm>
          <a:prstGeom prst="rect">
            <a:avLst/>
          </a:prstGeom>
        </p:spPr>
        <p:txBody>
          <a:bodyPr lIns="0"/>
          <a:lstStyle>
            <a:lvl1pPr marL="0" indent="0">
              <a:buNone/>
              <a:defRPr sz="1800">
                <a:solidFill>
                  <a:schemeClr val="accent1"/>
                </a:solidFill>
                <a:latin typeface="Avenir Next LT Pro" panose="020B0504020202020204" pitchFamily="34" charset="77"/>
              </a:defRPr>
            </a:lvl1pPr>
            <a:lvl2pPr marL="169863" indent="0">
              <a:buNone/>
              <a:defRPr/>
            </a:lvl2pPr>
            <a:lvl3pPr marL="344487" indent="0">
              <a:buNone/>
              <a:defRPr/>
            </a:lvl3pPr>
            <a:lvl4pPr marL="514350" indent="0">
              <a:buNone/>
              <a:defRPr/>
            </a:lvl4pPr>
            <a:lvl5pPr marL="688975" indent="0">
              <a:buNone/>
              <a:defRPr/>
            </a:lvl5pPr>
          </a:lstStyle>
          <a:p>
            <a:pPr lvl="0"/>
            <a:r>
              <a:rPr lang="en-US"/>
              <a:t>Subhead 1-3 Lines Title Case Avenir Next 18pt Orange</a:t>
            </a:r>
          </a:p>
        </p:txBody>
      </p:sp>
      <p:sp>
        <p:nvSpPr>
          <p:cNvPr id="8" name="Text Placeholder 4">
            <a:extLst>
              <a:ext uri="{FF2B5EF4-FFF2-40B4-BE49-F238E27FC236}">
                <a16:creationId xmlns:a16="http://schemas.microsoft.com/office/drawing/2014/main" id="{72C914E9-E7FC-5603-5F90-926A1A9E2EF5}"/>
              </a:ext>
            </a:extLst>
          </p:cNvPr>
          <p:cNvSpPr>
            <a:spLocks noGrp="1"/>
          </p:cNvSpPr>
          <p:nvPr>
            <p:ph type="body" sz="quarter" idx="10" hasCustomPrompt="1"/>
          </p:nvPr>
        </p:nvSpPr>
        <p:spPr>
          <a:xfrm>
            <a:off x="1227296" y="2656121"/>
            <a:ext cx="7596851" cy="1637537"/>
          </a:xfrm>
          <a:prstGeom prst="rect">
            <a:avLst/>
          </a:prstGeom>
        </p:spPr>
        <p:txBody>
          <a:bodyPr lIns="0" anchor="b" anchorCtr="0"/>
          <a:lstStyle>
            <a:lvl1pPr marL="0" indent="0">
              <a:lnSpc>
                <a:spcPts val="5400"/>
              </a:lnSpc>
              <a:buNone/>
              <a:defRPr sz="5400" b="0" i="0" cap="all" baseline="0">
                <a:solidFill>
                  <a:schemeClr val="bg1"/>
                </a:solidFill>
                <a:latin typeface="Avenir Next LT Pro Light" panose="020B0504020202020204" pitchFamily="34" charset="77"/>
              </a:defRPr>
            </a:lvl1pPr>
            <a:lvl2pPr marL="169863" indent="0">
              <a:lnSpc>
                <a:spcPts val="11000"/>
              </a:lnSpc>
              <a:buNone/>
              <a:defRPr sz="11500">
                <a:latin typeface="Impact" panose="020B0806030902050204" pitchFamily="34" charset="0"/>
              </a:defRPr>
            </a:lvl2pPr>
            <a:lvl3pPr marL="344487" indent="0">
              <a:lnSpc>
                <a:spcPts val="11000"/>
              </a:lnSpc>
              <a:buNone/>
              <a:defRPr sz="11500">
                <a:latin typeface="Impact" panose="020B0806030902050204" pitchFamily="34" charset="0"/>
              </a:defRPr>
            </a:lvl3pPr>
            <a:lvl4pPr marL="514350" indent="0">
              <a:lnSpc>
                <a:spcPts val="11000"/>
              </a:lnSpc>
              <a:buNone/>
              <a:defRPr sz="11500">
                <a:latin typeface="Impact" panose="020B0806030902050204" pitchFamily="34" charset="0"/>
              </a:defRPr>
            </a:lvl4pPr>
            <a:lvl5pPr marL="688975" indent="0">
              <a:lnSpc>
                <a:spcPts val="11000"/>
              </a:lnSpc>
              <a:buNone/>
              <a:defRPr sz="11500">
                <a:latin typeface="Impact" panose="020B0806030902050204" pitchFamily="34" charset="0"/>
              </a:defRPr>
            </a:lvl5pPr>
          </a:lstStyle>
          <a:p>
            <a:pPr lvl="0"/>
            <a:r>
              <a:rPr lang="en-US" dirty="0"/>
              <a:t>LARGE TITLE</a:t>
            </a:r>
            <a:br>
              <a:rPr lang="en-US" dirty="0"/>
            </a:br>
            <a:r>
              <a:rPr lang="en-US" dirty="0"/>
              <a:t>2 LINES CAPS </a:t>
            </a:r>
          </a:p>
        </p:txBody>
      </p:sp>
      <p:sp>
        <p:nvSpPr>
          <p:cNvPr id="9" name="Text Placeholder 4">
            <a:extLst>
              <a:ext uri="{FF2B5EF4-FFF2-40B4-BE49-F238E27FC236}">
                <a16:creationId xmlns:a16="http://schemas.microsoft.com/office/drawing/2014/main" id="{A44C113F-C5C4-F40E-B734-435EA04B5F4B}"/>
              </a:ext>
            </a:extLst>
          </p:cNvPr>
          <p:cNvSpPr>
            <a:spLocks noGrp="1"/>
          </p:cNvSpPr>
          <p:nvPr>
            <p:ph type="body" sz="quarter" idx="12" hasCustomPrompt="1"/>
          </p:nvPr>
        </p:nvSpPr>
        <p:spPr>
          <a:xfrm>
            <a:off x="1227296" y="2161585"/>
            <a:ext cx="7596851" cy="494536"/>
          </a:xfrm>
          <a:prstGeom prst="rect">
            <a:avLst/>
          </a:prstGeom>
        </p:spPr>
        <p:txBody>
          <a:bodyPr lIns="0" anchor="b" anchorCtr="0"/>
          <a:lstStyle>
            <a:lvl1pPr marL="0" indent="0">
              <a:lnSpc>
                <a:spcPts val="5400"/>
              </a:lnSpc>
              <a:buNone/>
              <a:defRPr sz="2800">
                <a:solidFill>
                  <a:schemeClr val="bg1"/>
                </a:solidFill>
                <a:latin typeface="Avenir Next LT Pro" panose="020B0504020202020204" pitchFamily="34" charset="77"/>
              </a:defRPr>
            </a:lvl1pPr>
            <a:lvl2pPr marL="169863" indent="0">
              <a:lnSpc>
                <a:spcPts val="11000"/>
              </a:lnSpc>
              <a:buNone/>
              <a:defRPr sz="11500">
                <a:latin typeface="Impact" panose="020B0806030902050204" pitchFamily="34" charset="0"/>
              </a:defRPr>
            </a:lvl2pPr>
            <a:lvl3pPr marL="344487" indent="0">
              <a:lnSpc>
                <a:spcPts val="11000"/>
              </a:lnSpc>
              <a:buNone/>
              <a:defRPr sz="11500">
                <a:latin typeface="Impact" panose="020B0806030902050204" pitchFamily="34" charset="0"/>
              </a:defRPr>
            </a:lvl3pPr>
            <a:lvl4pPr marL="514350" indent="0">
              <a:lnSpc>
                <a:spcPts val="11000"/>
              </a:lnSpc>
              <a:buNone/>
              <a:defRPr sz="11500">
                <a:latin typeface="Impact" panose="020B0806030902050204" pitchFamily="34" charset="0"/>
              </a:defRPr>
            </a:lvl4pPr>
            <a:lvl5pPr marL="688975" indent="0">
              <a:lnSpc>
                <a:spcPts val="11000"/>
              </a:lnSpc>
              <a:buNone/>
              <a:defRPr sz="11500">
                <a:latin typeface="Impact" panose="020B0806030902050204" pitchFamily="34" charset="0"/>
              </a:defRPr>
            </a:lvl5pPr>
          </a:lstStyle>
          <a:p>
            <a:pPr lvl="0"/>
            <a:r>
              <a:rPr lang="en-US"/>
              <a:t>Short Qualifier on 1 Line</a:t>
            </a:r>
          </a:p>
        </p:txBody>
      </p:sp>
      <p:sp>
        <p:nvSpPr>
          <p:cNvPr id="10" name="Rectangle 50">
            <a:extLst>
              <a:ext uri="{FF2B5EF4-FFF2-40B4-BE49-F238E27FC236}">
                <a16:creationId xmlns:a16="http://schemas.microsoft.com/office/drawing/2014/main" id="{56541B84-8EBA-AF9F-4152-D7D03EB601D4}"/>
              </a:ext>
            </a:extLst>
          </p:cNvPr>
          <p:cNvSpPr>
            <a:spLocks noChangeArrowheads="1"/>
          </p:cNvSpPr>
          <p:nvPr userDrawn="1"/>
        </p:nvSpPr>
        <p:spPr bwMode="auto">
          <a:xfrm>
            <a:off x="745254" y="6274850"/>
            <a:ext cx="7604561" cy="215444"/>
          </a:xfrm>
          <a:prstGeom prst="rect">
            <a:avLst/>
          </a:prstGeom>
          <a:noFill/>
          <a:ln w="12700" algn="ctr">
            <a:noFill/>
            <a:miter lim="800000"/>
            <a:headEnd/>
            <a:tailEnd/>
          </a:ln>
          <a:effectLst/>
        </p:spPr>
        <p:txBody>
          <a:bodyPr wrap="square" lIns="0" anchor="ctr">
            <a:spAutoFit/>
          </a:bodyPr>
          <a:lstStyle/>
          <a:p>
            <a:pPr eaLnBrk="0" hangingPunct="0">
              <a:lnSpc>
                <a:spcPct val="95000"/>
              </a:lnSpc>
              <a:defRPr/>
            </a:pPr>
            <a:r>
              <a:rPr lang="en-GB" sz="800" i="1">
                <a:solidFill>
                  <a:schemeClr val="bg2"/>
                </a:solidFill>
                <a:latin typeface="Avenir Next LT Pro" panose="020B0504020202020204" pitchFamily="34" charset="77"/>
              </a:rPr>
              <a:t>Information Classification: HIGHLY </a:t>
            </a:r>
            <a:r>
              <a:rPr lang="en-GB" sz="800" i="1" kern="1200">
                <a:solidFill>
                  <a:schemeClr val="bg2"/>
                </a:solidFill>
                <a:latin typeface="Avenir Next LT Pro" panose="020B0504020202020204" pitchFamily="34" charset="77"/>
                <a:ea typeface="+mn-ea"/>
                <a:cs typeface="+mn-cs"/>
              </a:rPr>
              <a:t>CONFIDENTIAL</a:t>
            </a:r>
            <a:endParaRPr lang="en-GB" sz="800" i="1">
              <a:solidFill>
                <a:schemeClr val="bg2"/>
              </a:solidFill>
              <a:latin typeface="Avenir Next LT Pro" panose="020B0504020202020204" pitchFamily="34" charset="77"/>
            </a:endParaRPr>
          </a:p>
        </p:txBody>
      </p:sp>
      <p:pic>
        <p:nvPicPr>
          <p:cNvPr id="12" name="Picture 5">
            <a:extLst>
              <a:ext uri="{FF2B5EF4-FFF2-40B4-BE49-F238E27FC236}">
                <a16:creationId xmlns:a16="http://schemas.microsoft.com/office/drawing/2014/main" id="{90C3F236-8690-5135-9E30-C9A13A1F1BDE}"/>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9349420" y="5989119"/>
            <a:ext cx="2092714" cy="541429"/>
          </a:xfrm>
          <a:prstGeom prst="rect">
            <a:avLst/>
          </a:prstGeom>
        </p:spPr>
      </p:pic>
    </p:spTree>
    <p:extLst>
      <p:ext uri="{BB962C8B-B14F-4D97-AF65-F5344CB8AC3E}">
        <p14:creationId xmlns:p14="http://schemas.microsoft.com/office/powerpoint/2010/main" val="1946027749"/>
      </p:ext>
    </p:extLst>
  </p:cSld>
  <p:clrMapOvr>
    <a:masterClrMapping/>
  </p:clrMapOvr>
  <p:transition>
    <p:wip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hart Grid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2C5F-696D-0D49-B4DC-28E3A26DFACB}"/>
              </a:ext>
            </a:extLst>
          </p:cNvPr>
          <p:cNvSpPr>
            <a:spLocks noGrp="1"/>
          </p:cNvSpPr>
          <p:nvPr>
            <p:ph type="title" hasCustomPrompt="1"/>
          </p:nvPr>
        </p:nvSpPr>
        <p:spPr>
          <a:xfrm>
            <a:off x="609601" y="457201"/>
            <a:ext cx="10972799" cy="461665"/>
          </a:xfrm>
          <a:prstGeom prst="rect">
            <a:avLst/>
          </a:prstGeom>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8" name="Chart Placeholder 6">
            <a:extLst>
              <a:ext uri="{FF2B5EF4-FFF2-40B4-BE49-F238E27FC236}">
                <a16:creationId xmlns:a16="http://schemas.microsoft.com/office/drawing/2014/main" id="{180E5361-57AA-244A-AE7E-7B37880436D3}"/>
              </a:ext>
            </a:extLst>
          </p:cNvPr>
          <p:cNvSpPr>
            <a:spLocks noGrp="1"/>
          </p:cNvSpPr>
          <p:nvPr>
            <p:ph type="chart" sz="quarter" idx="18"/>
          </p:nvPr>
        </p:nvSpPr>
        <p:spPr>
          <a:xfrm>
            <a:off x="609600" y="1489075"/>
            <a:ext cx="5352288" cy="1939925"/>
          </a:xfrm>
          <a:prstGeom prst="rect">
            <a:avLst/>
          </a:prstGeom>
          <a:noFill/>
        </p:spPr>
        <p:txBody>
          <a:bodyPr/>
          <a:lstStyle>
            <a:lvl1pPr marL="0" indent="0">
              <a:buNone/>
              <a:defRPr>
                <a:solidFill>
                  <a:schemeClr val="tx1"/>
                </a:solidFill>
                <a:latin typeface="Avenir Next LT Pro" panose="020B0504020202020204" pitchFamily="34" charset="77"/>
              </a:defRPr>
            </a:lvl1pPr>
          </a:lstStyle>
          <a:p>
            <a:endParaRPr lang="en-US"/>
          </a:p>
        </p:txBody>
      </p:sp>
      <p:sp>
        <p:nvSpPr>
          <p:cNvPr id="7" name="Chart Placeholder 6">
            <a:extLst>
              <a:ext uri="{FF2B5EF4-FFF2-40B4-BE49-F238E27FC236}">
                <a16:creationId xmlns:a16="http://schemas.microsoft.com/office/drawing/2014/main" id="{205816B6-96EC-5540-BA1F-DE87CC3FB048}"/>
              </a:ext>
            </a:extLst>
          </p:cNvPr>
          <p:cNvSpPr>
            <a:spLocks noGrp="1"/>
          </p:cNvSpPr>
          <p:nvPr>
            <p:ph type="chart" sz="quarter" idx="19"/>
          </p:nvPr>
        </p:nvSpPr>
        <p:spPr>
          <a:xfrm>
            <a:off x="6230112" y="1489075"/>
            <a:ext cx="5352288" cy="1939925"/>
          </a:xfrm>
          <a:prstGeom prst="rect">
            <a:avLst/>
          </a:prstGeom>
          <a:noFill/>
        </p:spPr>
        <p:txBody>
          <a:bodyPr/>
          <a:lstStyle>
            <a:lvl1pPr marL="0" indent="0">
              <a:buNone/>
              <a:defRPr>
                <a:solidFill>
                  <a:schemeClr val="tx1"/>
                </a:solidFill>
                <a:latin typeface="Avenir Next LT Pro" panose="020B0504020202020204" pitchFamily="34" charset="77"/>
              </a:defRPr>
            </a:lvl1pPr>
          </a:lstStyle>
          <a:p>
            <a:endParaRPr lang="en-US"/>
          </a:p>
        </p:txBody>
      </p:sp>
      <p:sp>
        <p:nvSpPr>
          <p:cNvPr id="9" name="Chart Placeholder 6">
            <a:extLst>
              <a:ext uri="{FF2B5EF4-FFF2-40B4-BE49-F238E27FC236}">
                <a16:creationId xmlns:a16="http://schemas.microsoft.com/office/drawing/2014/main" id="{DED39288-21C0-3948-9C35-7A25FD99A39F}"/>
              </a:ext>
            </a:extLst>
          </p:cNvPr>
          <p:cNvSpPr>
            <a:spLocks noGrp="1"/>
          </p:cNvSpPr>
          <p:nvPr>
            <p:ph type="chart" sz="quarter" idx="20"/>
          </p:nvPr>
        </p:nvSpPr>
        <p:spPr>
          <a:xfrm>
            <a:off x="609600" y="3773487"/>
            <a:ext cx="5352288" cy="1939925"/>
          </a:xfrm>
          <a:prstGeom prst="rect">
            <a:avLst/>
          </a:prstGeom>
          <a:noFill/>
        </p:spPr>
        <p:txBody>
          <a:bodyPr/>
          <a:lstStyle>
            <a:lvl1pPr marL="0" indent="0">
              <a:buNone/>
              <a:defRPr>
                <a:solidFill>
                  <a:schemeClr val="tx1"/>
                </a:solidFill>
                <a:latin typeface="Avenir Next LT Pro" panose="020B0504020202020204" pitchFamily="34" charset="77"/>
              </a:defRPr>
            </a:lvl1pPr>
          </a:lstStyle>
          <a:p>
            <a:endParaRPr lang="en-US"/>
          </a:p>
        </p:txBody>
      </p:sp>
      <p:sp>
        <p:nvSpPr>
          <p:cNvPr id="10" name="Chart Placeholder 6">
            <a:extLst>
              <a:ext uri="{FF2B5EF4-FFF2-40B4-BE49-F238E27FC236}">
                <a16:creationId xmlns:a16="http://schemas.microsoft.com/office/drawing/2014/main" id="{4CF21D8F-4FF5-274D-99FB-CB857B2455E8}"/>
              </a:ext>
            </a:extLst>
          </p:cNvPr>
          <p:cNvSpPr>
            <a:spLocks noGrp="1"/>
          </p:cNvSpPr>
          <p:nvPr>
            <p:ph type="chart" sz="quarter" idx="21"/>
          </p:nvPr>
        </p:nvSpPr>
        <p:spPr>
          <a:xfrm>
            <a:off x="6230112" y="3773487"/>
            <a:ext cx="5352288" cy="1939925"/>
          </a:xfrm>
          <a:prstGeom prst="rect">
            <a:avLst/>
          </a:prstGeom>
          <a:noFill/>
        </p:spPr>
        <p:txBody>
          <a:bodyPr/>
          <a:lstStyle>
            <a:lvl1pPr marL="0" indent="0">
              <a:buNone/>
              <a:defRPr>
                <a:solidFill>
                  <a:schemeClr val="tx1"/>
                </a:solidFill>
                <a:latin typeface="Avenir Next LT Pro" panose="020B0504020202020204" pitchFamily="34" charset="77"/>
              </a:defRPr>
            </a:lvl1pPr>
          </a:lstStyle>
          <a:p>
            <a:endParaRPr lang="en-US"/>
          </a:p>
        </p:txBody>
      </p:sp>
      <p:sp>
        <p:nvSpPr>
          <p:cNvPr id="4" name="Text Placeholder 11">
            <a:extLst>
              <a:ext uri="{FF2B5EF4-FFF2-40B4-BE49-F238E27FC236}">
                <a16:creationId xmlns:a16="http://schemas.microsoft.com/office/drawing/2014/main" id="{C91808D5-756C-606B-F120-41E0769EC579}"/>
              </a:ext>
            </a:extLst>
          </p:cNvPr>
          <p:cNvSpPr>
            <a:spLocks noGrp="1"/>
          </p:cNvSpPr>
          <p:nvPr>
            <p:ph type="body" sz="quarter" idx="1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3" name="Text Placeholder 12">
            <a:extLst>
              <a:ext uri="{FF2B5EF4-FFF2-40B4-BE49-F238E27FC236}">
                <a16:creationId xmlns:a16="http://schemas.microsoft.com/office/drawing/2014/main" id="{F4640D91-B077-6D7E-30A1-B04807E04DB7}"/>
              </a:ext>
            </a:extLst>
          </p:cNvPr>
          <p:cNvSpPr>
            <a:spLocks noGrp="1"/>
          </p:cNvSpPr>
          <p:nvPr>
            <p:ph type="body" sz="quarter" idx="16"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5" name="Text Placeholder 7">
            <a:extLst>
              <a:ext uri="{FF2B5EF4-FFF2-40B4-BE49-F238E27FC236}">
                <a16:creationId xmlns:a16="http://schemas.microsoft.com/office/drawing/2014/main" id="{FE54B397-B9BB-7C2A-5A97-C78DA157CA84}"/>
              </a:ext>
            </a:extLst>
          </p:cNvPr>
          <p:cNvSpPr>
            <a:spLocks noGrp="1"/>
          </p:cNvSpPr>
          <p:nvPr>
            <p:ph type="body" sz="quarter" idx="22"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dirty="0"/>
              <a:t>SECTION TITLE (ALL CAPS) – AVENIR NEXT 9PT</a:t>
            </a:r>
          </a:p>
        </p:txBody>
      </p:sp>
    </p:spTree>
    <p:extLst>
      <p:ext uri="{BB962C8B-B14F-4D97-AF65-F5344CB8AC3E}">
        <p14:creationId xmlns:p14="http://schemas.microsoft.com/office/powerpoint/2010/main" val="3071798981"/>
      </p:ext>
    </p:extLst>
  </p:cSld>
  <p:clrMapOvr>
    <a:masterClrMapping/>
  </p:clrMapOvr>
  <p:transition>
    <p:wip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meline Slide 1">
    <p:spTree>
      <p:nvGrpSpPr>
        <p:cNvPr id="1" name=""/>
        <p:cNvGrpSpPr/>
        <p:nvPr/>
      </p:nvGrpSpPr>
      <p:grpSpPr>
        <a:xfrm>
          <a:off x="0" y="0"/>
          <a:ext cx="0" cy="0"/>
          <a:chOff x="0" y="0"/>
          <a:chExt cx="0" cy="0"/>
        </a:xfrm>
      </p:grpSpPr>
      <p:cxnSp>
        <p:nvCxnSpPr>
          <p:cNvPr id="17" name="Straight Arrow Connector 16">
            <a:extLst>
              <a:ext uri="{FF2B5EF4-FFF2-40B4-BE49-F238E27FC236}">
                <a16:creationId xmlns:a16="http://schemas.microsoft.com/office/drawing/2014/main" id="{FDF83024-8957-E243-8DCD-D3D040B75B6D}"/>
              </a:ext>
            </a:extLst>
          </p:cNvPr>
          <p:cNvCxnSpPr>
            <a:cxnSpLocks/>
          </p:cNvCxnSpPr>
          <p:nvPr userDrawn="1"/>
        </p:nvCxnSpPr>
        <p:spPr>
          <a:xfrm>
            <a:off x="0" y="3664808"/>
            <a:ext cx="11582398" cy="0"/>
          </a:xfrm>
          <a:prstGeom prst="straightConnector1">
            <a:avLst/>
          </a:prstGeom>
          <a:ln>
            <a:solidFill>
              <a:schemeClr val="bg1">
                <a:lumMod val="50000"/>
              </a:schemeClr>
            </a:solidFill>
            <a:tailEnd type="triangle"/>
          </a:ln>
        </p:spPr>
        <p:style>
          <a:lnRef idx="1">
            <a:schemeClr val="accent2"/>
          </a:lnRef>
          <a:fillRef idx="0">
            <a:schemeClr val="accent2"/>
          </a:fillRef>
          <a:effectRef idx="0">
            <a:schemeClr val="accent2"/>
          </a:effectRef>
          <a:fontRef idx="minor">
            <a:schemeClr val="tx1"/>
          </a:fontRef>
        </p:style>
      </p:cxnSp>
      <p:cxnSp>
        <p:nvCxnSpPr>
          <p:cNvPr id="18" name="Straight Connector 17">
            <a:extLst>
              <a:ext uri="{FF2B5EF4-FFF2-40B4-BE49-F238E27FC236}">
                <a16:creationId xmlns:a16="http://schemas.microsoft.com/office/drawing/2014/main" id="{027462BF-CC17-76EB-382A-E085B37D3E07}"/>
              </a:ext>
            </a:extLst>
          </p:cNvPr>
          <p:cNvCxnSpPr/>
          <p:nvPr userDrawn="1"/>
        </p:nvCxnSpPr>
        <p:spPr>
          <a:xfrm>
            <a:off x="800833" y="3664808"/>
            <a:ext cx="0" cy="403379"/>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B1A2DD78-FE1F-FF79-919B-62A1B67D1114}"/>
              </a:ext>
            </a:extLst>
          </p:cNvPr>
          <p:cNvCxnSpPr/>
          <p:nvPr userDrawn="1"/>
        </p:nvCxnSpPr>
        <p:spPr>
          <a:xfrm>
            <a:off x="5120958" y="3664808"/>
            <a:ext cx="0" cy="403379"/>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002BCBF-E140-820E-B769-23B3C6B5DD69}"/>
              </a:ext>
            </a:extLst>
          </p:cNvPr>
          <p:cNvCxnSpPr/>
          <p:nvPr userDrawn="1"/>
        </p:nvCxnSpPr>
        <p:spPr>
          <a:xfrm>
            <a:off x="9441332" y="3664808"/>
            <a:ext cx="0" cy="403379"/>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FAD4C8E9-BB20-9EA7-C2CF-037364FEEDDE}"/>
              </a:ext>
            </a:extLst>
          </p:cNvPr>
          <p:cNvCxnSpPr/>
          <p:nvPr userDrawn="1"/>
        </p:nvCxnSpPr>
        <p:spPr>
          <a:xfrm>
            <a:off x="2945882" y="3262219"/>
            <a:ext cx="0" cy="403379"/>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3E6A5FEE-5849-8DEC-7777-ABB3E3EC7662}"/>
              </a:ext>
            </a:extLst>
          </p:cNvPr>
          <p:cNvCxnSpPr/>
          <p:nvPr userDrawn="1"/>
        </p:nvCxnSpPr>
        <p:spPr>
          <a:xfrm>
            <a:off x="7296034" y="3262219"/>
            <a:ext cx="0" cy="403379"/>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24" name="Oval 23">
            <a:extLst>
              <a:ext uri="{FF2B5EF4-FFF2-40B4-BE49-F238E27FC236}">
                <a16:creationId xmlns:a16="http://schemas.microsoft.com/office/drawing/2014/main" id="{F6DEA580-AF8B-D483-AC94-D12A8DADF30F}"/>
              </a:ext>
            </a:extLst>
          </p:cNvPr>
          <p:cNvSpPr/>
          <p:nvPr/>
        </p:nvSpPr>
        <p:spPr>
          <a:xfrm>
            <a:off x="667181" y="3533504"/>
            <a:ext cx="266808" cy="266808"/>
          </a:xfrm>
          <a:prstGeom prst="ellipse">
            <a:avLst/>
          </a:prstGeom>
          <a:solidFill>
            <a:schemeClr val="bg1"/>
          </a:solidFill>
          <a:ln w="952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solidFill>
                <a:schemeClr val="bg2"/>
              </a:solidFill>
              <a:latin typeface="Avenir Next LT Pro" panose="020B0504020202020204" pitchFamily="34" charset="77"/>
            </a:endParaRPr>
          </a:p>
        </p:txBody>
      </p:sp>
      <p:sp>
        <p:nvSpPr>
          <p:cNvPr id="25" name="Oval 24">
            <a:extLst>
              <a:ext uri="{FF2B5EF4-FFF2-40B4-BE49-F238E27FC236}">
                <a16:creationId xmlns:a16="http://schemas.microsoft.com/office/drawing/2014/main" id="{9317316F-7B52-078F-6162-0EE3F8F79C44}"/>
              </a:ext>
            </a:extLst>
          </p:cNvPr>
          <p:cNvSpPr/>
          <p:nvPr/>
        </p:nvSpPr>
        <p:spPr>
          <a:xfrm>
            <a:off x="746797" y="3613120"/>
            <a:ext cx="107577" cy="107577"/>
          </a:xfrm>
          <a:prstGeom prst="ellipse">
            <a:avLst/>
          </a:prstGeom>
          <a:solidFill>
            <a:schemeClr val="bg2"/>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latin typeface="Avenir Next LT Pro" panose="020B0504020202020204" pitchFamily="34" charset="77"/>
            </a:endParaRPr>
          </a:p>
        </p:txBody>
      </p:sp>
      <p:sp>
        <p:nvSpPr>
          <p:cNvPr id="27" name="Oval 26">
            <a:extLst>
              <a:ext uri="{FF2B5EF4-FFF2-40B4-BE49-F238E27FC236}">
                <a16:creationId xmlns:a16="http://schemas.microsoft.com/office/drawing/2014/main" id="{B8CD4124-22BB-212D-1A09-2D0B568A6045}"/>
              </a:ext>
            </a:extLst>
          </p:cNvPr>
          <p:cNvSpPr/>
          <p:nvPr/>
        </p:nvSpPr>
        <p:spPr>
          <a:xfrm>
            <a:off x="2810362" y="3533504"/>
            <a:ext cx="266808" cy="266808"/>
          </a:xfrm>
          <a:prstGeom prst="ellipse">
            <a:avLst/>
          </a:prstGeom>
          <a:solidFill>
            <a:schemeClr val="bg1"/>
          </a:solidFill>
          <a:ln w="952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solidFill>
                <a:schemeClr val="bg2"/>
              </a:solidFill>
              <a:latin typeface="Avenir Next LT Pro" panose="020B0504020202020204" pitchFamily="34" charset="77"/>
            </a:endParaRPr>
          </a:p>
        </p:txBody>
      </p:sp>
      <p:sp>
        <p:nvSpPr>
          <p:cNvPr id="28" name="Oval 27">
            <a:extLst>
              <a:ext uri="{FF2B5EF4-FFF2-40B4-BE49-F238E27FC236}">
                <a16:creationId xmlns:a16="http://schemas.microsoft.com/office/drawing/2014/main" id="{E11CDD4E-E9C5-DE88-D155-EED518AB7D63}"/>
              </a:ext>
            </a:extLst>
          </p:cNvPr>
          <p:cNvSpPr/>
          <p:nvPr/>
        </p:nvSpPr>
        <p:spPr>
          <a:xfrm>
            <a:off x="2889978" y="3613120"/>
            <a:ext cx="107577" cy="107577"/>
          </a:xfrm>
          <a:prstGeom prst="ellipse">
            <a:avLst/>
          </a:prstGeom>
          <a:solidFill>
            <a:schemeClr val="bg2"/>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latin typeface="Avenir Next LT Pro" panose="020B0504020202020204" pitchFamily="34" charset="77"/>
            </a:endParaRPr>
          </a:p>
        </p:txBody>
      </p:sp>
      <p:sp>
        <p:nvSpPr>
          <p:cNvPr id="30" name="Oval 29">
            <a:extLst>
              <a:ext uri="{FF2B5EF4-FFF2-40B4-BE49-F238E27FC236}">
                <a16:creationId xmlns:a16="http://schemas.microsoft.com/office/drawing/2014/main" id="{9448871D-B441-D299-691A-0CE2BF313387}"/>
              </a:ext>
            </a:extLst>
          </p:cNvPr>
          <p:cNvSpPr/>
          <p:nvPr/>
        </p:nvSpPr>
        <p:spPr>
          <a:xfrm>
            <a:off x="4987554" y="3533504"/>
            <a:ext cx="266808" cy="266808"/>
          </a:xfrm>
          <a:prstGeom prst="ellipse">
            <a:avLst/>
          </a:prstGeom>
          <a:solidFill>
            <a:schemeClr val="bg1"/>
          </a:solidFill>
          <a:ln w="952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solidFill>
                <a:schemeClr val="bg2"/>
              </a:solidFill>
              <a:latin typeface="Avenir Next LT Pro" panose="020B0504020202020204" pitchFamily="34" charset="77"/>
            </a:endParaRPr>
          </a:p>
        </p:txBody>
      </p:sp>
      <p:sp>
        <p:nvSpPr>
          <p:cNvPr id="31" name="Oval 30">
            <a:extLst>
              <a:ext uri="{FF2B5EF4-FFF2-40B4-BE49-F238E27FC236}">
                <a16:creationId xmlns:a16="http://schemas.microsoft.com/office/drawing/2014/main" id="{7D8ADB1C-E48F-F87F-A79E-F1088D48065F}"/>
              </a:ext>
            </a:extLst>
          </p:cNvPr>
          <p:cNvSpPr/>
          <p:nvPr/>
        </p:nvSpPr>
        <p:spPr>
          <a:xfrm>
            <a:off x="5067170" y="3613120"/>
            <a:ext cx="107577" cy="107577"/>
          </a:xfrm>
          <a:prstGeom prst="ellipse">
            <a:avLst/>
          </a:prstGeom>
          <a:solidFill>
            <a:schemeClr val="bg2"/>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latin typeface="Avenir Next LT Pro" panose="020B0504020202020204" pitchFamily="34" charset="77"/>
            </a:endParaRPr>
          </a:p>
        </p:txBody>
      </p:sp>
      <p:sp>
        <p:nvSpPr>
          <p:cNvPr id="33" name="Oval 32">
            <a:extLst>
              <a:ext uri="{FF2B5EF4-FFF2-40B4-BE49-F238E27FC236}">
                <a16:creationId xmlns:a16="http://schemas.microsoft.com/office/drawing/2014/main" id="{3193325B-CA89-31CE-EB0F-9623A0CADE4F}"/>
              </a:ext>
            </a:extLst>
          </p:cNvPr>
          <p:cNvSpPr/>
          <p:nvPr/>
        </p:nvSpPr>
        <p:spPr>
          <a:xfrm>
            <a:off x="7162630" y="3533504"/>
            <a:ext cx="266808" cy="266808"/>
          </a:xfrm>
          <a:prstGeom prst="ellipse">
            <a:avLst/>
          </a:prstGeom>
          <a:solidFill>
            <a:schemeClr val="bg1"/>
          </a:solidFill>
          <a:ln w="952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solidFill>
                <a:schemeClr val="bg2"/>
              </a:solidFill>
              <a:latin typeface="Avenir Next LT Pro" panose="020B0504020202020204" pitchFamily="34" charset="77"/>
            </a:endParaRPr>
          </a:p>
        </p:txBody>
      </p:sp>
      <p:sp>
        <p:nvSpPr>
          <p:cNvPr id="34" name="Oval 33">
            <a:extLst>
              <a:ext uri="{FF2B5EF4-FFF2-40B4-BE49-F238E27FC236}">
                <a16:creationId xmlns:a16="http://schemas.microsoft.com/office/drawing/2014/main" id="{6BCB0B70-4004-63AF-6487-9057DCAB79C4}"/>
              </a:ext>
            </a:extLst>
          </p:cNvPr>
          <p:cNvSpPr/>
          <p:nvPr/>
        </p:nvSpPr>
        <p:spPr>
          <a:xfrm>
            <a:off x="7242246" y="3613120"/>
            <a:ext cx="107577" cy="107577"/>
          </a:xfrm>
          <a:prstGeom prst="ellipse">
            <a:avLst/>
          </a:prstGeom>
          <a:solidFill>
            <a:schemeClr val="bg2"/>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latin typeface="Avenir Next LT Pro" panose="020B0504020202020204" pitchFamily="34" charset="77"/>
            </a:endParaRPr>
          </a:p>
        </p:txBody>
      </p:sp>
      <p:sp>
        <p:nvSpPr>
          <p:cNvPr id="36" name="Oval 35">
            <a:extLst>
              <a:ext uri="{FF2B5EF4-FFF2-40B4-BE49-F238E27FC236}">
                <a16:creationId xmlns:a16="http://schemas.microsoft.com/office/drawing/2014/main" id="{A21B6CAA-20ED-12F7-F1E6-856B011206F0}"/>
              </a:ext>
            </a:extLst>
          </p:cNvPr>
          <p:cNvSpPr/>
          <p:nvPr userDrawn="1"/>
        </p:nvSpPr>
        <p:spPr>
          <a:xfrm>
            <a:off x="9307679" y="3533504"/>
            <a:ext cx="266808" cy="266808"/>
          </a:xfrm>
          <a:prstGeom prst="ellipse">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latin typeface="Avenir Next LT Pro" panose="020B0504020202020204" pitchFamily="34" charset="77"/>
            </a:endParaRPr>
          </a:p>
        </p:txBody>
      </p:sp>
      <p:sp>
        <p:nvSpPr>
          <p:cNvPr id="37" name="Oval 36">
            <a:extLst>
              <a:ext uri="{FF2B5EF4-FFF2-40B4-BE49-F238E27FC236}">
                <a16:creationId xmlns:a16="http://schemas.microsoft.com/office/drawing/2014/main" id="{B7B16B09-0574-3727-5341-49248BF1A4A8}"/>
              </a:ext>
            </a:extLst>
          </p:cNvPr>
          <p:cNvSpPr/>
          <p:nvPr userDrawn="1"/>
        </p:nvSpPr>
        <p:spPr>
          <a:xfrm>
            <a:off x="9387295" y="3613120"/>
            <a:ext cx="107577" cy="107577"/>
          </a:xfrm>
          <a:prstGeom prst="ellipse">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latin typeface="Avenir Next LT Pro" panose="020B0504020202020204" pitchFamily="34" charset="77"/>
            </a:endParaRPr>
          </a:p>
        </p:txBody>
      </p:sp>
      <p:sp>
        <p:nvSpPr>
          <p:cNvPr id="40" name="Text Placeholder 39">
            <a:extLst>
              <a:ext uri="{FF2B5EF4-FFF2-40B4-BE49-F238E27FC236}">
                <a16:creationId xmlns:a16="http://schemas.microsoft.com/office/drawing/2014/main" id="{F64025F2-EDB8-F3ED-211F-30505D5C9B88}"/>
              </a:ext>
            </a:extLst>
          </p:cNvPr>
          <p:cNvSpPr>
            <a:spLocks noGrp="1"/>
          </p:cNvSpPr>
          <p:nvPr userDrawn="1">
            <p:ph type="body" sz="quarter" idx="11" hasCustomPrompt="1"/>
          </p:nvPr>
        </p:nvSpPr>
        <p:spPr>
          <a:xfrm>
            <a:off x="800833" y="4151113"/>
            <a:ext cx="2081213" cy="350837"/>
          </a:xfrm>
          <a:prstGeom prst="rect">
            <a:avLst/>
          </a:prstGeom>
        </p:spPr>
        <p:txBody>
          <a:bodyPr lIns="0"/>
          <a:lstStyle>
            <a:lvl1pPr marL="0" indent="0">
              <a:buNone/>
              <a:defRPr sz="1400" b="1" i="0">
                <a:solidFill>
                  <a:schemeClr val="tx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STEP 01</a:t>
            </a:r>
          </a:p>
        </p:txBody>
      </p:sp>
      <p:sp>
        <p:nvSpPr>
          <p:cNvPr id="42" name="Text Placeholder 41">
            <a:extLst>
              <a:ext uri="{FF2B5EF4-FFF2-40B4-BE49-F238E27FC236}">
                <a16:creationId xmlns:a16="http://schemas.microsoft.com/office/drawing/2014/main" id="{F41FEDF9-304D-A72A-27EA-2C6E126F68B5}"/>
              </a:ext>
            </a:extLst>
          </p:cNvPr>
          <p:cNvSpPr>
            <a:spLocks noGrp="1"/>
          </p:cNvSpPr>
          <p:nvPr userDrawn="1">
            <p:ph type="body" sz="quarter" idx="12" hasCustomPrompt="1"/>
          </p:nvPr>
        </p:nvSpPr>
        <p:spPr>
          <a:xfrm>
            <a:off x="794628" y="4486075"/>
            <a:ext cx="2111290" cy="1382713"/>
          </a:xfrm>
          <a:prstGeom prst="rect">
            <a:avLst/>
          </a:prstGeom>
        </p:spPr>
        <p:txBody>
          <a:bodyPr lIns="0"/>
          <a:lstStyle>
            <a:lvl1pPr marL="0" indent="0">
              <a:buNone/>
              <a:defRPr sz="1100">
                <a:solidFill>
                  <a:schemeClr val="tx1"/>
                </a:solidFill>
                <a:latin typeface="Avenir Next LT Pro" panose="020B0504020202020204" pitchFamily="34" charset="77"/>
              </a:defRPr>
            </a:lvl1pPr>
            <a:lvl2pPr marL="169863" indent="0">
              <a:buNone/>
              <a:defRPr sz="1100">
                <a:solidFill>
                  <a:schemeClr val="bg1"/>
                </a:solidFill>
              </a:defRPr>
            </a:lvl2pPr>
            <a:lvl3pPr marL="344487" indent="0">
              <a:buNone/>
              <a:defRPr sz="1100">
                <a:solidFill>
                  <a:schemeClr val="bg1"/>
                </a:solidFill>
              </a:defRPr>
            </a:lvl3pPr>
            <a:lvl4pPr marL="514350" indent="0">
              <a:buNone/>
              <a:defRPr sz="1100">
                <a:solidFill>
                  <a:schemeClr val="bg1"/>
                </a:solidFill>
              </a:defRPr>
            </a:lvl4pPr>
            <a:lvl5pPr marL="688975" indent="0">
              <a:buNone/>
              <a:defRPr sz="1100">
                <a:solidFill>
                  <a:schemeClr val="bg1"/>
                </a:solidFill>
              </a:defRPr>
            </a:lvl5pPr>
          </a:lstStyle>
          <a:p>
            <a:pPr lvl="0"/>
            <a:r>
              <a:rPr lang="en-US"/>
              <a:t>Click to edit text</a:t>
            </a:r>
          </a:p>
        </p:txBody>
      </p:sp>
      <p:sp>
        <p:nvSpPr>
          <p:cNvPr id="43" name="Text Placeholder 39">
            <a:extLst>
              <a:ext uri="{FF2B5EF4-FFF2-40B4-BE49-F238E27FC236}">
                <a16:creationId xmlns:a16="http://schemas.microsoft.com/office/drawing/2014/main" id="{54D60D81-C6BF-C7D7-3EF1-53820E00634D}"/>
              </a:ext>
            </a:extLst>
          </p:cNvPr>
          <p:cNvSpPr>
            <a:spLocks noGrp="1"/>
          </p:cNvSpPr>
          <p:nvPr userDrawn="1">
            <p:ph type="body" sz="quarter" idx="13" hasCustomPrompt="1"/>
          </p:nvPr>
        </p:nvSpPr>
        <p:spPr>
          <a:xfrm>
            <a:off x="5120958" y="4151113"/>
            <a:ext cx="2081213" cy="350837"/>
          </a:xfrm>
          <a:prstGeom prst="rect">
            <a:avLst/>
          </a:prstGeom>
        </p:spPr>
        <p:txBody>
          <a:bodyPr lIns="0"/>
          <a:lstStyle>
            <a:lvl1pPr marL="0" indent="0">
              <a:buNone/>
              <a:defRPr sz="1400" b="1" i="0">
                <a:solidFill>
                  <a:schemeClr val="tx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STEP 03</a:t>
            </a:r>
          </a:p>
        </p:txBody>
      </p:sp>
      <p:sp>
        <p:nvSpPr>
          <p:cNvPr id="44" name="Text Placeholder 41">
            <a:extLst>
              <a:ext uri="{FF2B5EF4-FFF2-40B4-BE49-F238E27FC236}">
                <a16:creationId xmlns:a16="http://schemas.microsoft.com/office/drawing/2014/main" id="{5EB809A7-3B6F-AF76-AD1E-2B1AE2DE5611}"/>
              </a:ext>
            </a:extLst>
          </p:cNvPr>
          <p:cNvSpPr>
            <a:spLocks noGrp="1"/>
          </p:cNvSpPr>
          <p:nvPr userDrawn="1">
            <p:ph type="body" sz="quarter" idx="14" hasCustomPrompt="1"/>
          </p:nvPr>
        </p:nvSpPr>
        <p:spPr>
          <a:xfrm>
            <a:off x="5114753" y="4486075"/>
            <a:ext cx="2111290" cy="1382713"/>
          </a:xfrm>
          <a:prstGeom prst="rect">
            <a:avLst/>
          </a:prstGeom>
        </p:spPr>
        <p:txBody>
          <a:bodyPr lIns="0"/>
          <a:lstStyle>
            <a:lvl1pPr marL="0" indent="0">
              <a:buNone/>
              <a:defRPr sz="1100">
                <a:solidFill>
                  <a:schemeClr val="tx1"/>
                </a:solidFill>
                <a:latin typeface="Avenir Next LT Pro" panose="020B0504020202020204" pitchFamily="34" charset="77"/>
              </a:defRPr>
            </a:lvl1pPr>
            <a:lvl2pPr marL="169863" indent="0">
              <a:buNone/>
              <a:defRPr sz="1100">
                <a:solidFill>
                  <a:schemeClr val="bg1"/>
                </a:solidFill>
              </a:defRPr>
            </a:lvl2pPr>
            <a:lvl3pPr marL="344487" indent="0">
              <a:buNone/>
              <a:defRPr sz="1100">
                <a:solidFill>
                  <a:schemeClr val="bg1"/>
                </a:solidFill>
              </a:defRPr>
            </a:lvl3pPr>
            <a:lvl4pPr marL="514350" indent="0">
              <a:buNone/>
              <a:defRPr sz="1100">
                <a:solidFill>
                  <a:schemeClr val="bg1"/>
                </a:solidFill>
              </a:defRPr>
            </a:lvl4pPr>
            <a:lvl5pPr marL="688975" indent="0">
              <a:buNone/>
              <a:defRPr sz="1100">
                <a:solidFill>
                  <a:schemeClr val="bg1"/>
                </a:solidFill>
              </a:defRPr>
            </a:lvl5pPr>
          </a:lstStyle>
          <a:p>
            <a:pPr lvl="0"/>
            <a:r>
              <a:rPr lang="en-US"/>
              <a:t>Click to edit text</a:t>
            </a:r>
          </a:p>
        </p:txBody>
      </p:sp>
      <p:sp>
        <p:nvSpPr>
          <p:cNvPr id="45" name="Text Placeholder 39">
            <a:extLst>
              <a:ext uri="{FF2B5EF4-FFF2-40B4-BE49-F238E27FC236}">
                <a16:creationId xmlns:a16="http://schemas.microsoft.com/office/drawing/2014/main" id="{638189A9-8A8A-702B-B0A5-0BA43E20CAA8}"/>
              </a:ext>
            </a:extLst>
          </p:cNvPr>
          <p:cNvSpPr>
            <a:spLocks noGrp="1"/>
          </p:cNvSpPr>
          <p:nvPr userDrawn="1">
            <p:ph type="body" sz="quarter" idx="15" hasCustomPrompt="1"/>
          </p:nvPr>
        </p:nvSpPr>
        <p:spPr>
          <a:xfrm>
            <a:off x="9447537" y="4151113"/>
            <a:ext cx="2081213" cy="350837"/>
          </a:xfrm>
          <a:prstGeom prst="rect">
            <a:avLst/>
          </a:prstGeom>
        </p:spPr>
        <p:txBody>
          <a:bodyPr lIns="0"/>
          <a:lstStyle>
            <a:lvl1pPr marL="0" indent="0">
              <a:buNone/>
              <a:defRPr sz="1400" b="1" i="0">
                <a:solidFill>
                  <a:schemeClr val="accent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STEP 05</a:t>
            </a:r>
          </a:p>
        </p:txBody>
      </p:sp>
      <p:sp>
        <p:nvSpPr>
          <p:cNvPr id="46" name="Text Placeholder 41">
            <a:extLst>
              <a:ext uri="{FF2B5EF4-FFF2-40B4-BE49-F238E27FC236}">
                <a16:creationId xmlns:a16="http://schemas.microsoft.com/office/drawing/2014/main" id="{E113A727-A4C5-CA05-917A-E3A9807EEA24}"/>
              </a:ext>
            </a:extLst>
          </p:cNvPr>
          <p:cNvSpPr>
            <a:spLocks noGrp="1"/>
          </p:cNvSpPr>
          <p:nvPr userDrawn="1">
            <p:ph type="body" sz="quarter" idx="16" hasCustomPrompt="1"/>
          </p:nvPr>
        </p:nvSpPr>
        <p:spPr>
          <a:xfrm>
            <a:off x="9441332" y="4486075"/>
            <a:ext cx="2111290" cy="1382713"/>
          </a:xfrm>
          <a:prstGeom prst="rect">
            <a:avLst/>
          </a:prstGeom>
        </p:spPr>
        <p:txBody>
          <a:bodyPr lIns="0"/>
          <a:lstStyle>
            <a:lvl1pPr marL="0" indent="0">
              <a:buNone/>
              <a:defRPr sz="1100">
                <a:solidFill>
                  <a:schemeClr val="tx1"/>
                </a:solidFill>
                <a:latin typeface="Avenir Next LT Pro" panose="020B0504020202020204" pitchFamily="34" charset="77"/>
              </a:defRPr>
            </a:lvl1pPr>
            <a:lvl2pPr marL="169863" indent="0">
              <a:buNone/>
              <a:defRPr sz="1100">
                <a:solidFill>
                  <a:schemeClr val="bg1"/>
                </a:solidFill>
              </a:defRPr>
            </a:lvl2pPr>
            <a:lvl3pPr marL="344487" indent="0">
              <a:buNone/>
              <a:defRPr sz="1100">
                <a:solidFill>
                  <a:schemeClr val="bg1"/>
                </a:solidFill>
              </a:defRPr>
            </a:lvl3pPr>
            <a:lvl4pPr marL="514350" indent="0">
              <a:buNone/>
              <a:defRPr sz="1100">
                <a:solidFill>
                  <a:schemeClr val="bg1"/>
                </a:solidFill>
              </a:defRPr>
            </a:lvl4pPr>
            <a:lvl5pPr marL="688975" indent="0">
              <a:buNone/>
              <a:defRPr sz="1100">
                <a:solidFill>
                  <a:schemeClr val="bg1"/>
                </a:solidFill>
              </a:defRPr>
            </a:lvl5pPr>
          </a:lstStyle>
          <a:p>
            <a:pPr lvl="0"/>
            <a:r>
              <a:rPr lang="en-US"/>
              <a:t>Click to edit text</a:t>
            </a:r>
          </a:p>
        </p:txBody>
      </p:sp>
      <p:sp>
        <p:nvSpPr>
          <p:cNvPr id="47" name="Text Placeholder 39">
            <a:extLst>
              <a:ext uri="{FF2B5EF4-FFF2-40B4-BE49-F238E27FC236}">
                <a16:creationId xmlns:a16="http://schemas.microsoft.com/office/drawing/2014/main" id="{3ABA6A4E-7B7A-561D-A51B-942B6B1ADFCC}"/>
              </a:ext>
            </a:extLst>
          </p:cNvPr>
          <p:cNvSpPr>
            <a:spLocks noGrp="1"/>
          </p:cNvSpPr>
          <p:nvPr userDrawn="1">
            <p:ph type="body" sz="quarter" idx="17" hasCustomPrompt="1"/>
          </p:nvPr>
        </p:nvSpPr>
        <p:spPr>
          <a:xfrm>
            <a:off x="2962085" y="1488936"/>
            <a:ext cx="2081213" cy="350837"/>
          </a:xfrm>
          <a:prstGeom prst="rect">
            <a:avLst/>
          </a:prstGeom>
        </p:spPr>
        <p:txBody>
          <a:bodyPr lIns="0"/>
          <a:lstStyle>
            <a:lvl1pPr marL="0" indent="0">
              <a:buNone/>
              <a:defRPr sz="1400" b="1" i="0">
                <a:solidFill>
                  <a:schemeClr val="tx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dirty="0"/>
              <a:t>STEP 02</a:t>
            </a:r>
          </a:p>
        </p:txBody>
      </p:sp>
      <p:sp>
        <p:nvSpPr>
          <p:cNvPr id="48" name="Text Placeholder 41">
            <a:extLst>
              <a:ext uri="{FF2B5EF4-FFF2-40B4-BE49-F238E27FC236}">
                <a16:creationId xmlns:a16="http://schemas.microsoft.com/office/drawing/2014/main" id="{C316A838-FE4C-3FF7-E103-A5B12690F778}"/>
              </a:ext>
            </a:extLst>
          </p:cNvPr>
          <p:cNvSpPr>
            <a:spLocks noGrp="1"/>
          </p:cNvSpPr>
          <p:nvPr userDrawn="1">
            <p:ph type="body" sz="quarter" idx="18" hasCustomPrompt="1"/>
          </p:nvPr>
        </p:nvSpPr>
        <p:spPr>
          <a:xfrm>
            <a:off x="2955880" y="1823898"/>
            <a:ext cx="2111290" cy="1382713"/>
          </a:xfrm>
          <a:prstGeom prst="rect">
            <a:avLst/>
          </a:prstGeom>
        </p:spPr>
        <p:txBody>
          <a:bodyPr lIns="0"/>
          <a:lstStyle>
            <a:lvl1pPr marL="0" indent="0">
              <a:buNone/>
              <a:defRPr sz="1100">
                <a:solidFill>
                  <a:schemeClr val="tx1"/>
                </a:solidFill>
                <a:latin typeface="Avenir Next LT Pro" panose="020B0504020202020204" pitchFamily="34" charset="77"/>
              </a:defRPr>
            </a:lvl1pPr>
            <a:lvl2pPr marL="169863" indent="0">
              <a:buNone/>
              <a:defRPr sz="1100">
                <a:solidFill>
                  <a:schemeClr val="bg1"/>
                </a:solidFill>
              </a:defRPr>
            </a:lvl2pPr>
            <a:lvl3pPr marL="344487" indent="0">
              <a:buNone/>
              <a:defRPr sz="1100">
                <a:solidFill>
                  <a:schemeClr val="bg1"/>
                </a:solidFill>
              </a:defRPr>
            </a:lvl3pPr>
            <a:lvl4pPr marL="514350" indent="0">
              <a:buNone/>
              <a:defRPr sz="1100">
                <a:solidFill>
                  <a:schemeClr val="bg1"/>
                </a:solidFill>
              </a:defRPr>
            </a:lvl4pPr>
            <a:lvl5pPr marL="688975" indent="0">
              <a:buNone/>
              <a:defRPr sz="1100">
                <a:solidFill>
                  <a:schemeClr val="bg1"/>
                </a:solidFill>
              </a:defRPr>
            </a:lvl5pPr>
          </a:lstStyle>
          <a:p>
            <a:pPr lvl="0"/>
            <a:r>
              <a:rPr lang="en-US"/>
              <a:t>Click to edit text</a:t>
            </a:r>
          </a:p>
        </p:txBody>
      </p:sp>
      <p:sp>
        <p:nvSpPr>
          <p:cNvPr id="49" name="Text Placeholder 39">
            <a:extLst>
              <a:ext uri="{FF2B5EF4-FFF2-40B4-BE49-F238E27FC236}">
                <a16:creationId xmlns:a16="http://schemas.microsoft.com/office/drawing/2014/main" id="{45B87FDE-5242-E8A6-8085-E6EDF0BCE6DB}"/>
              </a:ext>
            </a:extLst>
          </p:cNvPr>
          <p:cNvSpPr>
            <a:spLocks noGrp="1"/>
          </p:cNvSpPr>
          <p:nvPr userDrawn="1">
            <p:ph type="body" sz="quarter" idx="19" hasCustomPrompt="1"/>
          </p:nvPr>
        </p:nvSpPr>
        <p:spPr>
          <a:xfrm>
            <a:off x="7306082" y="1488936"/>
            <a:ext cx="2081213" cy="350837"/>
          </a:xfrm>
          <a:prstGeom prst="rect">
            <a:avLst/>
          </a:prstGeom>
        </p:spPr>
        <p:txBody>
          <a:bodyPr lIns="0"/>
          <a:lstStyle>
            <a:lvl1pPr marL="0" indent="0">
              <a:buNone/>
              <a:defRPr sz="1400" b="1" i="0">
                <a:solidFill>
                  <a:schemeClr val="tx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STEP 04</a:t>
            </a:r>
          </a:p>
        </p:txBody>
      </p:sp>
      <p:sp>
        <p:nvSpPr>
          <p:cNvPr id="50" name="Text Placeholder 41">
            <a:extLst>
              <a:ext uri="{FF2B5EF4-FFF2-40B4-BE49-F238E27FC236}">
                <a16:creationId xmlns:a16="http://schemas.microsoft.com/office/drawing/2014/main" id="{45C4EF04-6D88-1F70-910B-68EE3B3FA113}"/>
              </a:ext>
            </a:extLst>
          </p:cNvPr>
          <p:cNvSpPr>
            <a:spLocks noGrp="1"/>
          </p:cNvSpPr>
          <p:nvPr userDrawn="1">
            <p:ph type="body" sz="quarter" idx="20" hasCustomPrompt="1"/>
          </p:nvPr>
        </p:nvSpPr>
        <p:spPr>
          <a:xfrm>
            <a:off x="7299877" y="1823898"/>
            <a:ext cx="2111290" cy="1382713"/>
          </a:xfrm>
          <a:prstGeom prst="rect">
            <a:avLst/>
          </a:prstGeom>
        </p:spPr>
        <p:txBody>
          <a:bodyPr lIns="0"/>
          <a:lstStyle>
            <a:lvl1pPr marL="0" indent="0">
              <a:buNone/>
              <a:defRPr sz="1100">
                <a:solidFill>
                  <a:schemeClr val="tx1"/>
                </a:solidFill>
                <a:latin typeface="Avenir Next LT Pro" panose="020B0504020202020204" pitchFamily="34" charset="77"/>
              </a:defRPr>
            </a:lvl1pPr>
            <a:lvl2pPr marL="169863" indent="0">
              <a:buNone/>
              <a:defRPr sz="1100">
                <a:solidFill>
                  <a:schemeClr val="bg1"/>
                </a:solidFill>
              </a:defRPr>
            </a:lvl2pPr>
            <a:lvl3pPr marL="344487" indent="0">
              <a:buNone/>
              <a:defRPr sz="1100">
                <a:solidFill>
                  <a:schemeClr val="bg1"/>
                </a:solidFill>
              </a:defRPr>
            </a:lvl3pPr>
            <a:lvl4pPr marL="514350" indent="0">
              <a:buNone/>
              <a:defRPr sz="1100">
                <a:solidFill>
                  <a:schemeClr val="bg1"/>
                </a:solidFill>
              </a:defRPr>
            </a:lvl4pPr>
            <a:lvl5pPr marL="688975" indent="0">
              <a:buNone/>
              <a:defRPr sz="1100">
                <a:solidFill>
                  <a:schemeClr val="bg1"/>
                </a:solidFill>
              </a:defRPr>
            </a:lvl5pPr>
          </a:lstStyle>
          <a:p>
            <a:pPr lvl="0"/>
            <a:r>
              <a:rPr lang="en-US"/>
              <a:t>Click to edit text</a:t>
            </a:r>
          </a:p>
        </p:txBody>
      </p:sp>
      <p:sp>
        <p:nvSpPr>
          <p:cNvPr id="2" name="Title 1">
            <a:extLst>
              <a:ext uri="{FF2B5EF4-FFF2-40B4-BE49-F238E27FC236}">
                <a16:creationId xmlns:a16="http://schemas.microsoft.com/office/drawing/2014/main" id="{2C12A076-ECFF-EEF4-67CD-AF60153BF979}"/>
              </a:ext>
            </a:extLst>
          </p:cNvPr>
          <p:cNvSpPr>
            <a:spLocks noGrp="1"/>
          </p:cNvSpPr>
          <p:nvPr>
            <p:ph type="title" hasCustomPrompt="1"/>
          </p:nvPr>
        </p:nvSpPr>
        <p:spPr>
          <a:xfrm>
            <a:off x="609601" y="457201"/>
            <a:ext cx="10972799" cy="461665"/>
          </a:xfrm>
          <a:prstGeom prst="rect">
            <a:avLst/>
          </a:prstGeom>
        </p:spPr>
        <p:txBody>
          <a:bodyPr rIns="0"/>
          <a:lstStyle>
            <a:lvl1pPr>
              <a:defRPr>
                <a:solidFill>
                  <a:srgbClr val="313A45"/>
                </a:solidFill>
                <a:latin typeface="Avenir Next LT Pro" panose="020B0504020202020204" pitchFamily="34" charset="77"/>
              </a:defRPr>
            </a:lvl1pPr>
          </a:lstStyle>
          <a:p>
            <a:r>
              <a:rPr lang="en-US"/>
              <a:t>Click to Edit Master Title Style (Title Case)</a:t>
            </a:r>
          </a:p>
        </p:txBody>
      </p:sp>
      <p:sp>
        <p:nvSpPr>
          <p:cNvPr id="4" name="Text Placeholder 11">
            <a:extLst>
              <a:ext uri="{FF2B5EF4-FFF2-40B4-BE49-F238E27FC236}">
                <a16:creationId xmlns:a16="http://schemas.microsoft.com/office/drawing/2014/main" id="{B39D296A-9CC1-F5DA-2E41-E6F8F7B8B4F9}"/>
              </a:ext>
            </a:extLst>
          </p:cNvPr>
          <p:cNvSpPr>
            <a:spLocks noGrp="1"/>
          </p:cNvSpPr>
          <p:nvPr>
            <p:ph type="body" sz="quarter" idx="23"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3" name="Text Placeholder 12">
            <a:extLst>
              <a:ext uri="{FF2B5EF4-FFF2-40B4-BE49-F238E27FC236}">
                <a16:creationId xmlns:a16="http://schemas.microsoft.com/office/drawing/2014/main" id="{979C885A-7F35-39EF-D231-5448042178A7}"/>
              </a:ext>
            </a:extLst>
          </p:cNvPr>
          <p:cNvSpPr>
            <a:spLocks noGrp="1"/>
          </p:cNvSpPr>
          <p:nvPr>
            <p:ph type="body" sz="quarter" idx="25"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5" name="Text Placeholder 7">
            <a:extLst>
              <a:ext uri="{FF2B5EF4-FFF2-40B4-BE49-F238E27FC236}">
                <a16:creationId xmlns:a16="http://schemas.microsoft.com/office/drawing/2014/main" id="{48F7E7D9-F4B9-F1A2-247C-98C762F9DA84}"/>
              </a:ext>
            </a:extLst>
          </p:cNvPr>
          <p:cNvSpPr>
            <a:spLocks noGrp="1"/>
          </p:cNvSpPr>
          <p:nvPr>
            <p:ph type="body" sz="quarter" idx="26"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dirty="0"/>
              <a:t>SECTION TITLE (ALL CAPS) – AVENIR NEXT 9PT</a:t>
            </a:r>
          </a:p>
        </p:txBody>
      </p:sp>
    </p:spTree>
    <p:extLst>
      <p:ext uri="{BB962C8B-B14F-4D97-AF65-F5344CB8AC3E}">
        <p14:creationId xmlns:p14="http://schemas.microsoft.com/office/powerpoint/2010/main" val="317466099"/>
      </p:ext>
    </p:extLst>
  </p:cSld>
  <p:clrMapOvr>
    <a:masterClrMapping/>
  </p:clrMapOvr>
  <p:transition>
    <p:wip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meline Slide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64770-064D-322D-F449-ECB84F85D56A}"/>
              </a:ext>
            </a:extLst>
          </p:cNvPr>
          <p:cNvSpPr>
            <a:spLocks noGrp="1"/>
          </p:cNvSpPr>
          <p:nvPr>
            <p:ph type="title" hasCustomPrompt="1"/>
          </p:nvPr>
        </p:nvSpPr>
        <p:spPr>
          <a:xfrm>
            <a:off x="609601" y="457201"/>
            <a:ext cx="10972799" cy="461665"/>
          </a:xfrm>
          <a:prstGeom prst="rect">
            <a:avLst/>
          </a:prstGeom>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4" name="Text Placeholder 11">
            <a:extLst>
              <a:ext uri="{FF2B5EF4-FFF2-40B4-BE49-F238E27FC236}">
                <a16:creationId xmlns:a16="http://schemas.microsoft.com/office/drawing/2014/main" id="{14A959D4-AF38-2C00-150A-7DF08CA42662}"/>
              </a:ext>
            </a:extLst>
          </p:cNvPr>
          <p:cNvSpPr>
            <a:spLocks noGrp="1"/>
          </p:cNvSpPr>
          <p:nvPr>
            <p:ph type="body" sz="quarter" idx="36"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3" name="Text Placeholder 12">
            <a:extLst>
              <a:ext uri="{FF2B5EF4-FFF2-40B4-BE49-F238E27FC236}">
                <a16:creationId xmlns:a16="http://schemas.microsoft.com/office/drawing/2014/main" id="{7E6D57F3-A83B-FAF0-B736-7020ED8FFA89}"/>
              </a:ext>
            </a:extLst>
          </p:cNvPr>
          <p:cNvSpPr>
            <a:spLocks noGrp="1"/>
          </p:cNvSpPr>
          <p:nvPr>
            <p:ph type="body" sz="quarter" idx="38"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5" name="Rounded Rectangle 5">
            <a:extLst>
              <a:ext uri="{FF2B5EF4-FFF2-40B4-BE49-F238E27FC236}">
                <a16:creationId xmlns:a16="http://schemas.microsoft.com/office/drawing/2014/main" id="{96655DC7-234C-7418-BC0B-06C46EDC99B2}"/>
              </a:ext>
            </a:extLst>
          </p:cNvPr>
          <p:cNvSpPr/>
          <p:nvPr userDrawn="1"/>
        </p:nvSpPr>
        <p:spPr>
          <a:xfrm>
            <a:off x="685965" y="2635663"/>
            <a:ext cx="1946501" cy="338772"/>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sz="1100" b="1">
              <a:solidFill>
                <a:schemeClr val="tx2"/>
              </a:solidFill>
              <a:latin typeface="Avenir Next LT Pro" panose="020B0504020202020204" pitchFamily="34" charset="77"/>
            </a:endParaRPr>
          </a:p>
        </p:txBody>
      </p:sp>
      <p:sp>
        <p:nvSpPr>
          <p:cNvPr id="10" name="Rounded Rectangle 6">
            <a:extLst>
              <a:ext uri="{FF2B5EF4-FFF2-40B4-BE49-F238E27FC236}">
                <a16:creationId xmlns:a16="http://schemas.microsoft.com/office/drawing/2014/main" id="{076EC7C4-2065-4FEF-A940-5D458299314F}"/>
              </a:ext>
            </a:extLst>
          </p:cNvPr>
          <p:cNvSpPr/>
          <p:nvPr userDrawn="1"/>
        </p:nvSpPr>
        <p:spPr>
          <a:xfrm>
            <a:off x="2768308" y="2635663"/>
            <a:ext cx="1946501" cy="338772"/>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sz="1200" b="1">
              <a:latin typeface="Avenir Next LT Pro" panose="020B0504020202020204" pitchFamily="34" charset="77"/>
            </a:endParaRPr>
          </a:p>
        </p:txBody>
      </p:sp>
      <p:sp>
        <p:nvSpPr>
          <p:cNvPr id="13" name="Rounded Rectangle 7">
            <a:extLst>
              <a:ext uri="{FF2B5EF4-FFF2-40B4-BE49-F238E27FC236}">
                <a16:creationId xmlns:a16="http://schemas.microsoft.com/office/drawing/2014/main" id="{97278DCC-6DCF-D005-6F11-34B1E064912A}"/>
              </a:ext>
            </a:extLst>
          </p:cNvPr>
          <p:cNvSpPr/>
          <p:nvPr userDrawn="1"/>
        </p:nvSpPr>
        <p:spPr>
          <a:xfrm>
            <a:off x="4850651" y="2635663"/>
            <a:ext cx="1946501" cy="338772"/>
          </a:xfrm>
          <a:prstGeom prst="round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sz="1100" b="1">
              <a:latin typeface="Avenir Next LT Pro" panose="020B0504020202020204" pitchFamily="34" charset="77"/>
            </a:endParaRPr>
          </a:p>
        </p:txBody>
      </p:sp>
      <p:sp>
        <p:nvSpPr>
          <p:cNvPr id="14" name="Rounded Rectangle 8">
            <a:extLst>
              <a:ext uri="{FF2B5EF4-FFF2-40B4-BE49-F238E27FC236}">
                <a16:creationId xmlns:a16="http://schemas.microsoft.com/office/drawing/2014/main" id="{6D0E8EAD-91FD-A9A9-AD6A-54AA030EFE35}"/>
              </a:ext>
            </a:extLst>
          </p:cNvPr>
          <p:cNvSpPr/>
          <p:nvPr userDrawn="1"/>
        </p:nvSpPr>
        <p:spPr>
          <a:xfrm>
            <a:off x="6932994" y="2635663"/>
            <a:ext cx="1946501" cy="33877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sz="1200" b="1">
              <a:solidFill>
                <a:srgbClr val="F2A13A"/>
              </a:solidFill>
              <a:latin typeface="Avenir Next LT Pro" panose="020B0504020202020204" pitchFamily="34" charset="77"/>
            </a:endParaRPr>
          </a:p>
        </p:txBody>
      </p:sp>
      <p:sp>
        <p:nvSpPr>
          <p:cNvPr id="15" name="Right Arrow 11">
            <a:extLst>
              <a:ext uri="{FF2B5EF4-FFF2-40B4-BE49-F238E27FC236}">
                <a16:creationId xmlns:a16="http://schemas.microsoft.com/office/drawing/2014/main" id="{246A9DB8-9880-F676-8BBA-80A582345064}"/>
              </a:ext>
            </a:extLst>
          </p:cNvPr>
          <p:cNvSpPr/>
          <p:nvPr userDrawn="1"/>
        </p:nvSpPr>
        <p:spPr>
          <a:xfrm>
            <a:off x="9015337" y="2457566"/>
            <a:ext cx="2304704" cy="693772"/>
          </a:xfrm>
          <a:prstGeom prst="right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sz="1200" b="1">
              <a:latin typeface="Avenir Next LT Pro" panose="020B0504020202020204" pitchFamily="34" charset="77"/>
            </a:endParaRPr>
          </a:p>
        </p:txBody>
      </p:sp>
      <p:sp>
        <p:nvSpPr>
          <p:cNvPr id="16" name="Oval 15">
            <a:extLst>
              <a:ext uri="{FF2B5EF4-FFF2-40B4-BE49-F238E27FC236}">
                <a16:creationId xmlns:a16="http://schemas.microsoft.com/office/drawing/2014/main" id="{982AC3BC-6C81-204E-FA80-02B32FF1238E}"/>
              </a:ext>
            </a:extLst>
          </p:cNvPr>
          <p:cNvSpPr/>
          <p:nvPr userDrawn="1"/>
        </p:nvSpPr>
        <p:spPr>
          <a:xfrm>
            <a:off x="1289245" y="1705212"/>
            <a:ext cx="752354" cy="752354"/>
          </a:xfrm>
          <a:prstGeom prst="ellipse">
            <a:avLst/>
          </a:prstGeom>
          <a:no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latin typeface="Avenir Next LT Pro" panose="020B0504020202020204" pitchFamily="34" charset="77"/>
            </a:endParaRPr>
          </a:p>
        </p:txBody>
      </p:sp>
      <p:sp>
        <p:nvSpPr>
          <p:cNvPr id="17" name="Oval 16">
            <a:extLst>
              <a:ext uri="{FF2B5EF4-FFF2-40B4-BE49-F238E27FC236}">
                <a16:creationId xmlns:a16="http://schemas.microsoft.com/office/drawing/2014/main" id="{DCF72BE3-EE6B-35EA-8723-DD237484F964}"/>
              </a:ext>
            </a:extLst>
          </p:cNvPr>
          <p:cNvSpPr/>
          <p:nvPr userDrawn="1"/>
        </p:nvSpPr>
        <p:spPr>
          <a:xfrm>
            <a:off x="3371588" y="1705212"/>
            <a:ext cx="752354" cy="752354"/>
          </a:xfrm>
          <a:prstGeom prst="ellipse">
            <a:avLst/>
          </a:prstGeom>
          <a:no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latin typeface="Avenir Next LT Pro" panose="020B0504020202020204" pitchFamily="34" charset="77"/>
            </a:endParaRPr>
          </a:p>
        </p:txBody>
      </p:sp>
      <p:sp>
        <p:nvSpPr>
          <p:cNvPr id="18" name="Oval 17">
            <a:extLst>
              <a:ext uri="{FF2B5EF4-FFF2-40B4-BE49-F238E27FC236}">
                <a16:creationId xmlns:a16="http://schemas.microsoft.com/office/drawing/2014/main" id="{BF800F5E-9BE6-E688-7F3D-A2DD3BF0D4B0}"/>
              </a:ext>
            </a:extLst>
          </p:cNvPr>
          <p:cNvSpPr/>
          <p:nvPr userDrawn="1"/>
        </p:nvSpPr>
        <p:spPr>
          <a:xfrm>
            <a:off x="5444622" y="1705212"/>
            <a:ext cx="752354" cy="752354"/>
          </a:xfrm>
          <a:prstGeom prst="ellipse">
            <a:avLst/>
          </a:prstGeom>
          <a:noFill/>
          <a:ln w="952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latin typeface="Avenir Next LT Pro" panose="020B0504020202020204" pitchFamily="34" charset="77"/>
            </a:endParaRPr>
          </a:p>
        </p:txBody>
      </p:sp>
      <p:sp>
        <p:nvSpPr>
          <p:cNvPr id="19" name="Oval 18">
            <a:extLst>
              <a:ext uri="{FF2B5EF4-FFF2-40B4-BE49-F238E27FC236}">
                <a16:creationId xmlns:a16="http://schemas.microsoft.com/office/drawing/2014/main" id="{56780EC9-CC25-2C24-12F3-681D90579C8F}"/>
              </a:ext>
            </a:extLst>
          </p:cNvPr>
          <p:cNvSpPr/>
          <p:nvPr userDrawn="1"/>
        </p:nvSpPr>
        <p:spPr>
          <a:xfrm>
            <a:off x="7536274" y="1705212"/>
            <a:ext cx="752354" cy="752354"/>
          </a:xfrm>
          <a:prstGeom prst="ellipse">
            <a:avLst/>
          </a:prstGeom>
          <a:no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latin typeface="Avenir Next LT Pro" panose="020B0504020202020204" pitchFamily="34" charset="77"/>
            </a:endParaRPr>
          </a:p>
        </p:txBody>
      </p:sp>
      <p:sp>
        <p:nvSpPr>
          <p:cNvPr id="20" name="Oval 19">
            <a:extLst>
              <a:ext uri="{FF2B5EF4-FFF2-40B4-BE49-F238E27FC236}">
                <a16:creationId xmlns:a16="http://schemas.microsoft.com/office/drawing/2014/main" id="{2F7CB4C6-0384-7625-C464-1397A3511F55}"/>
              </a:ext>
            </a:extLst>
          </p:cNvPr>
          <p:cNvSpPr/>
          <p:nvPr userDrawn="1"/>
        </p:nvSpPr>
        <p:spPr>
          <a:xfrm>
            <a:off x="9618617" y="1705212"/>
            <a:ext cx="752354" cy="752354"/>
          </a:xfrm>
          <a:prstGeom prst="ellipse">
            <a:avLst/>
          </a:prstGeom>
          <a:noFill/>
          <a:ln w="952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latin typeface="Avenir Next LT Pro" panose="020B0504020202020204" pitchFamily="34" charset="77"/>
            </a:endParaRPr>
          </a:p>
        </p:txBody>
      </p:sp>
      <p:cxnSp>
        <p:nvCxnSpPr>
          <p:cNvPr id="21" name="Straight Connector 20">
            <a:extLst>
              <a:ext uri="{FF2B5EF4-FFF2-40B4-BE49-F238E27FC236}">
                <a16:creationId xmlns:a16="http://schemas.microsoft.com/office/drawing/2014/main" id="{8578F4B5-E792-666B-7EF4-6BB92917412B}"/>
              </a:ext>
            </a:extLst>
          </p:cNvPr>
          <p:cNvCxnSpPr>
            <a:cxnSpLocks/>
            <a:stCxn id="16" idx="4"/>
            <a:endCxn id="44" idx="0"/>
          </p:cNvCxnSpPr>
          <p:nvPr userDrawn="1"/>
        </p:nvCxnSpPr>
        <p:spPr>
          <a:xfrm>
            <a:off x="1665422" y="2457566"/>
            <a:ext cx="0" cy="17606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78B0C76F-769F-ED25-8782-23F79E17C227}"/>
              </a:ext>
            </a:extLst>
          </p:cNvPr>
          <p:cNvCxnSpPr>
            <a:cxnSpLocks/>
            <a:stCxn id="17" idx="4"/>
            <a:endCxn id="10" idx="0"/>
          </p:cNvCxnSpPr>
          <p:nvPr userDrawn="1"/>
        </p:nvCxnSpPr>
        <p:spPr>
          <a:xfrm flipH="1">
            <a:off x="3741559" y="2457566"/>
            <a:ext cx="6206" cy="178097"/>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496272A8-39DE-F7E4-B162-0B1C0333DC4E}"/>
              </a:ext>
            </a:extLst>
          </p:cNvPr>
          <p:cNvCxnSpPr>
            <a:cxnSpLocks/>
            <a:stCxn id="18" idx="4"/>
            <a:endCxn id="13" idx="0"/>
          </p:cNvCxnSpPr>
          <p:nvPr userDrawn="1"/>
        </p:nvCxnSpPr>
        <p:spPr>
          <a:xfrm>
            <a:off x="5820799" y="2457566"/>
            <a:ext cx="3103" cy="178097"/>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96D71909-F56F-682D-3334-3559153EC613}"/>
              </a:ext>
            </a:extLst>
          </p:cNvPr>
          <p:cNvCxnSpPr>
            <a:cxnSpLocks/>
            <a:stCxn id="19" idx="4"/>
            <a:endCxn id="47" idx="0"/>
          </p:cNvCxnSpPr>
          <p:nvPr userDrawn="1"/>
        </p:nvCxnSpPr>
        <p:spPr>
          <a:xfrm>
            <a:off x="7912451" y="2457566"/>
            <a:ext cx="0" cy="176069"/>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25AFC0E9-0B41-5E6E-9F52-5D4A874B583C}"/>
              </a:ext>
            </a:extLst>
          </p:cNvPr>
          <p:cNvCxnSpPr>
            <a:cxnSpLocks/>
            <a:stCxn id="20" idx="4"/>
            <a:endCxn id="48" idx="0"/>
          </p:cNvCxnSpPr>
          <p:nvPr userDrawn="1"/>
        </p:nvCxnSpPr>
        <p:spPr>
          <a:xfrm>
            <a:off x="9994794" y="2457566"/>
            <a:ext cx="0" cy="176069"/>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
        <p:nvSpPr>
          <p:cNvPr id="26" name="Text Placeholder 39">
            <a:extLst>
              <a:ext uri="{FF2B5EF4-FFF2-40B4-BE49-F238E27FC236}">
                <a16:creationId xmlns:a16="http://schemas.microsoft.com/office/drawing/2014/main" id="{BF57EE07-0A7A-417B-332D-B59CEB38DF91}"/>
              </a:ext>
            </a:extLst>
          </p:cNvPr>
          <p:cNvSpPr>
            <a:spLocks noGrp="1"/>
          </p:cNvSpPr>
          <p:nvPr>
            <p:ph type="body" sz="quarter" idx="11" hasCustomPrompt="1"/>
          </p:nvPr>
        </p:nvSpPr>
        <p:spPr>
          <a:xfrm>
            <a:off x="692171" y="3190847"/>
            <a:ext cx="1946502" cy="350837"/>
          </a:xfrm>
          <a:prstGeom prst="rect">
            <a:avLst/>
          </a:prstGeom>
        </p:spPr>
        <p:txBody>
          <a:bodyPr lIns="91440" rIns="182880"/>
          <a:lstStyle>
            <a:lvl1pPr marL="0" indent="0" algn="ctr">
              <a:buNone/>
              <a:defRPr sz="1400" b="1" i="0">
                <a:solidFill>
                  <a:schemeClr val="tx2"/>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TITLE 01</a:t>
            </a:r>
          </a:p>
        </p:txBody>
      </p:sp>
      <p:sp>
        <p:nvSpPr>
          <p:cNvPr id="27" name="Text Placeholder 41">
            <a:extLst>
              <a:ext uri="{FF2B5EF4-FFF2-40B4-BE49-F238E27FC236}">
                <a16:creationId xmlns:a16="http://schemas.microsoft.com/office/drawing/2014/main" id="{CF439050-9E9B-EF41-6CE5-DFDCB7E44D7F}"/>
              </a:ext>
            </a:extLst>
          </p:cNvPr>
          <p:cNvSpPr>
            <a:spLocks noGrp="1"/>
          </p:cNvSpPr>
          <p:nvPr>
            <p:ph type="body" sz="quarter" idx="12" hasCustomPrompt="1"/>
          </p:nvPr>
        </p:nvSpPr>
        <p:spPr>
          <a:xfrm>
            <a:off x="685965" y="3552656"/>
            <a:ext cx="1952708" cy="2067487"/>
          </a:xfrm>
          <a:prstGeom prst="rect">
            <a:avLst/>
          </a:prstGeom>
        </p:spPr>
        <p:txBody>
          <a:bodyPr lIns="91440" rIns="182880"/>
          <a:lstStyle>
            <a:lvl1pPr marL="0" indent="0" algn="ctr">
              <a:buNone/>
              <a:defRPr sz="1100">
                <a:solidFill>
                  <a:schemeClr val="tx1"/>
                </a:solidFill>
                <a:latin typeface="Avenir Next LT Pro" panose="020B0504020202020204" pitchFamily="34" charset="77"/>
              </a:defRPr>
            </a:lvl1pPr>
            <a:lvl2pPr marL="169863" indent="0">
              <a:buNone/>
              <a:defRPr sz="1100">
                <a:solidFill>
                  <a:schemeClr val="bg1"/>
                </a:solidFill>
              </a:defRPr>
            </a:lvl2pPr>
            <a:lvl3pPr marL="344487" indent="0">
              <a:buNone/>
              <a:defRPr sz="1100">
                <a:solidFill>
                  <a:schemeClr val="bg1"/>
                </a:solidFill>
              </a:defRPr>
            </a:lvl3pPr>
            <a:lvl4pPr marL="514350" indent="0">
              <a:buNone/>
              <a:defRPr sz="1100">
                <a:solidFill>
                  <a:schemeClr val="bg1"/>
                </a:solidFill>
              </a:defRPr>
            </a:lvl4pPr>
            <a:lvl5pPr marL="688975" indent="0">
              <a:buNone/>
              <a:defRPr sz="1100">
                <a:solidFill>
                  <a:schemeClr val="bg1"/>
                </a:solidFill>
              </a:defRPr>
            </a:lvl5pPr>
          </a:lstStyle>
          <a:p>
            <a:pPr lvl="0"/>
            <a:r>
              <a:rPr lang="en-US" dirty="0"/>
              <a:t>Click to edit text</a:t>
            </a:r>
          </a:p>
        </p:txBody>
      </p:sp>
      <p:sp>
        <p:nvSpPr>
          <p:cNvPr id="28" name="Text Placeholder 39">
            <a:extLst>
              <a:ext uri="{FF2B5EF4-FFF2-40B4-BE49-F238E27FC236}">
                <a16:creationId xmlns:a16="http://schemas.microsoft.com/office/drawing/2014/main" id="{FE3A3EB5-865D-FA15-9110-1BD569F255E6}"/>
              </a:ext>
            </a:extLst>
          </p:cNvPr>
          <p:cNvSpPr>
            <a:spLocks noGrp="1"/>
          </p:cNvSpPr>
          <p:nvPr>
            <p:ph type="body" sz="quarter" idx="13" hasCustomPrompt="1"/>
          </p:nvPr>
        </p:nvSpPr>
        <p:spPr>
          <a:xfrm>
            <a:off x="2774514" y="3190847"/>
            <a:ext cx="1946502" cy="350837"/>
          </a:xfrm>
          <a:prstGeom prst="rect">
            <a:avLst/>
          </a:prstGeom>
        </p:spPr>
        <p:txBody>
          <a:bodyPr lIns="91440" rIns="182880"/>
          <a:lstStyle>
            <a:lvl1pPr marL="0" indent="0" algn="ctr">
              <a:buNone/>
              <a:defRPr sz="1400" b="1" i="0">
                <a:solidFill>
                  <a:schemeClr val="accent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TITLE 02</a:t>
            </a:r>
          </a:p>
        </p:txBody>
      </p:sp>
      <p:sp>
        <p:nvSpPr>
          <p:cNvPr id="29" name="Text Placeholder 41">
            <a:extLst>
              <a:ext uri="{FF2B5EF4-FFF2-40B4-BE49-F238E27FC236}">
                <a16:creationId xmlns:a16="http://schemas.microsoft.com/office/drawing/2014/main" id="{7D40182E-4207-9A3F-3E9B-B1191E149243}"/>
              </a:ext>
            </a:extLst>
          </p:cNvPr>
          <p:cNvSpPr>
            <a:spLocks noGrp="1"/>
          </p:cNvSpPr>
          <p:nvPr>
            <p:ph type="body" sz="quarter" idx="14" hasCustomPrompt="1"/>
          </p:nvPr>
        </p:nvSpPr>
        <p:spPr>
          <a:xfrm>
            <a:off x="2768308" y="3552656"/>
            <a:ext cx="1952708" cy="2067487"/>
          </a:xfrm>
          <a:prstGeom prst="rect">
            <a:avLst/>
          </a:prstGeom>
        </p:spPr>
        <p:txBody>
          <a:bodyPr lIns="91440" rIns="182880"/>
          <a:lstStyle>
            <a:lvl1pPr marL="0" indent="0" algn="ctr">
              <a:buNone/>
              <a:defRPr sz="1100">
                <a:solidFill>
                  <a:schemeClr val="tx1"/>
                </a:solidFill>
                <a:latin typeface="Avenir Next LT Pro" panose="020B0504020202020204" pitchFamily="34" charset="77"/>
              </a:defRPr>
            </a:lvl1pPr>
            <a:lvl2pPr marL="169863" indent="0">
              <a:buNone/>
              <a:defRPr sz="1100">
                <a:solidFill>
                  <a:schemeClr val="bg1"/>
                </a:solidFill>
              </a:defRPr>
            </a:lvl2pPr>
            <a:lvl3pPr marL="344487" indent="0">
              <a:buNone/>
              <a:defRPr sz="1100">
                <a:solidFill>
                  <a:schemeClr val="bg1"/>
                </a:solidFill>
              </a:defRPr>
            </a:lvl3pPr>
            <a:lvl4pPr marL="514350" indent="0">
              <a:buNone/>
              <a:defRPr sz="1100">
                <a:solidFill>
                  <a:schemeClr val="bg1"/>
                </a:solidFill>
              </a:defRPr>
            </a:lvl4pPr>
            <a:lvl5pPr marL="688975" indent="0">
              <a:buNone/>
              <a:defRPr sz="1100">
                <a:solidFill>
                  <a:schemeClr val="bg1"/>
                </a:solidFill>
              </a:defRPr>
            </a:lvl5pPr>
          </a:lstStyle>
          <a:p>
            <a:pPr lvl="0"/>
            <a:r>
              <a:rPr lang="en-US"/>
              <a:t>Click to edit text</a:t>
            </a:r>
          </a:p>
        </p:txBody>
      </p:sp>
      <p:sp>
        <p:nvSpPr>
          <p:cNvPr id="30" name="Text Placeholder 39">
            <a:extLst>
              <a:ext uri="{FF2B5EF4-FFF2-40B4-BE49-F238E27FC236}">
                <a16:creationId xmlns:a16="http://schemas.microsoft.com/office/drawing/2014/main" id="{3B6AF2D5-243C-351F-970F-8CCF4800E5F5}"/>
              </a:ext>
            </a:extLst>
          </p:cNvPr>
          <p:cNvSpPr>
            <a:spLocks noGrp="1"/>
          </p:cNvSpPr>
          <p:nvPr>
            <p:ph type="body" sz="quarter" idx="15" hasCustomPrompt="1"/>
          </p:nvPr>
        </p:nvSpPr>
        <p:spPr>
          <a:xfrm>
            <a:off x="4847548" y="3190847"/>
            <a:ext cx="1946502" cy="350837"/>
          </a:xfrm>
          <a:prstGeom prst="rect">
            <a:avLst/>
          </a:prstGeom>
        </p:spPr>
        <p:txBody>
          <a:bodyPr lIns="91440" rIns="182880"/>
          <a:lstStyle>
            <a:lvl1pPr marL="0" indent="0" algn="ctr">
              <a:buNone/>
              <a:defRPr sz="1400" b="1" i="0">
                <a:solidFill>
                  <a:schemeClr val="accent4"/>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TITLE 03</a:t>
            </a:r>
          </a:p>
        </p:txBody>
      </p:sp>
      <p:sp>
        <p:nvSpPr>
          <p:cNvPr id="31" name="Text Placeholder 41">
            <a:extLst>
              <a:ext uri="{FF2B5EF4-FFF2-40B4-BE49-F238E27FC236}">
                <a16:creationId xmlns:a16="http://schemas.microsoft.com/office/drawing/2014/main" id="{9242FCBB-6C34-4491-7067-A8EC4FAEF588}"/>
              </a:ext>
            </a:extLst>
          </p:cNvPr>
          <p:cNvSpPr>
            <a:spLocks noGrp="1"/>
          </p:cNvSpPr>
          <p:nvPr>
            <p:ph type="body" sz="quarter" idx="16" hasCustomPrompt="1"/>
          </p:nvPr>
        </p:nvSpPr>
        <p:spPr>
          <a:xfrm>
            <a:off x="4841342" y="3552656"/>
            <a:ext cx="1952708" cy="2067487"/>
          </a:xfrm>
          <a:prstGeom prst="rect">
            <a:avLst/>
          </a:prstGeom>
        </p:spPr>
        <p:txBody>
          <a:bodyPr lIns="91440" rIns="182880"/>
          <a:lstStyle>
            <a:lvl1pPr marL="0" indent="0" algn="ctr">
              <a:buNone/>
              <a:defRPr sz="1100">
                <a:solidFill>
                  <a:schemeClr val="tx1"/>
                </a:solidFill>
                <a:latin typeface="Avenir Next LT Pro" panose="020B0504020202020204" pitchFamily="34" charset="77"/>
              </a:defRPr>
            </a:lvl1pPr>
            <a:lvl2pPr marL="169863" indent="0">
              <a:buNone/>
              <a:defRPr sz="1100">
                <a:solidFill>
                  <a:schemeClr val="bg1"/>
                </a:solidFill>
              </a:defRPr>
            </a:lvl2pPr>
            <a:lvl3pPr marL="344487" indent="0">
              <a:buNone/>
              <a:defRPr sz="1100">
                <a:solidFill>
                  <a:schemeClr val="bg1"/>
                </a:solidFill>
              </a:defRPr>
            </a:lvl3pPr>
            <a:lvl4pPr marL="514350" indent="0">
              <a:buNone/>
              <a:defRPr sz="1100">
                <a:solidFill>
                  <a:schemeClr val="bg1"/>
                </a:solidFill>
              </a:defRPr>
            </a:lvl4pPr>
            <a:lvl5pPr marL="688975" indent="0">
              <a:buNone/>
              <a:defRPr sz="1100">
                <a:solidFill>
                  <a:schemeClr val="bg1"/>
                </a:solidFill>
              </a:defRPr>
            </a:lvl5pPr>
          </a:lstStyle>
          <a:p>
            <a:pPr lvl="0"/>
            <a:r>
              <a:rPr lang="en-US"/>
              <a:t>Click to edit text</a:t>
            </a:r>
          </a:p>
        </p:txBody>
      </p:sp>
      <p:sp>
        <p:nvSpPr>
          <p:cNvPr id="32" name="Text Placeholder 39">
            <a:extLst>
              <a:ext uri="{FF2B5EF4-FFF2-40B4-BE49-F238E27FC236}">
                <a16:creationId xmlns:a16="http://schemas.microsoft.com/office/drawing/2014/main" id="{F9B72EEE-2F3F-6DC4-E259-C2CB2DCAFCD3}"/>
              </a:ext>
            </a:extLst>
          </p:cNvPr>
          <p:cNvSpPr>
            <a:spLocks noGrp="1"/>
          </p:cNvSpPr>
          <p:nvPr>
            <p:ph type="body" sz="quarter" idx="17" hasCustomPrompt="1"/>
          </p:nvPr>
        </p:nvSpPr>
        <p:spPr>
          <a:xfrm>
            <a:off x="6939200" y="3190847"/>
            <a:ext cx="1946502" cy="350837"/>
          </a:xfrm>
          <a:prstGeom prst="rect">
            <a:avLst/>
          </a:prstGeom>
        </p:spPr>
        <p:txBody>
          <a:bodyPr lIns="91440" rIns="182880"/>
          <a:lstStyle>
            <a:lvl1pPr marL="0" indent="0" algn="ctr">
              <a:buNone/>
              <a:defRPr sz="1400" b="1" i="0">
                <a:solidFill>
                  <a:schemeClr val="accent2"/>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TITLE 04</a:t>
            </a:r>
          </a:p>
        </p:txBody>
      </p:sp>
      <p:sp>
        <p:nvSpPr>
          <p:cNvPr id="33" name="Text Placeholder 41">
            <a:extLst>
              <a:ext uri="{FF2B5EF4-FFF2-40B4-BE49-F238E27FC236}">
                <a16:creationId xmlns:a16="http://schemas.microsoft.com/office/drawing/2014/main" id="{55CA13C6-AF1A-7FE6-E441-647EF6B1FA66}"/>
              </a:ext>
            </a:extLst>
          </p:cNvPr>
          <p:cNvSpPr>
            <a:spLocks noGrp="1"/>
          </p:cNvSpPr>
          <p:nvPr>
            <p:ph type="body" sz="quarter" idx="18" hasCustomPrompt="1"/>
          </p:nvPr>
        </p:nvSpPr>
        <p:spPr>
          <a:xfrm>
            <a:off x="6932994" y="3552656"/>
            <a:ext cx="1952708" cy="2067487"/>
          </a:xfrm>
          <a:prstGeom prst="rect">
            <a:avLst/>
          </a:prstGeom>
        </p:spPr>
        <p:txBody>
          <a:bodyPr lIns="91440" rIns="182880"/>
          <a:lstStyle>
            <a:lvl1pPr marL="0" indent="0" algn="ctr">
              <a:buNone/>
              <a:defRPr sz="1100">
                <a:solidFill>
                  <a:schemeClr val="tx1"/>
                </a:solidFill>
                <a:latin typeface="Avenir Next LT Pro" panose="020B0504020202020204" pitchFamily="34" charset="77"/>
              </a:defRPr>
            </a:lvl1pPr>
            <a:lvl2pPr marL="169863" indent="0">
              <a:buNone/>
              <a:defRPr sz="1100">
                <a:solidFill>
                  <a:schemeClr val="bg1"/>
                </a:solidFill>
              </a:defRPr>
            </a:lvl2pPr>
            <a:lvl3pPr marL="344487" indent="0">
              <a:buNone/>
              <a:defRPr sz="1100">
                <a:solidFill>
                  <a:schemeClr val="bg1"/>
                </a:solidFill>
              </a:defRPr>
            </a:lvl3pPr>
            <a:lvl4pPr marL="514350" indent="0">
              <a:buNone/>
              <a:defRPr sz="1100">
                <a:solidFill>
                  <a:schemeClr val="bg1"/>
                </a:solidFill>
              </a:defRPr>
            </a:lvl4pPr>
            <a:lvl5pPr marL="688975" indent="0">
              <a:buNone/>
              <a:defRPr sz="1100">
                <a:solidFill>
                  <a:schemeClr val="bg1"/>
                </a:solidFill>
              </a:defRPr>
            </a:lvl5pPr>
          </a:lstStyle>
          <a:p>
            <a:pPr lvl="0"/>
            <a:r>
              <a:rPr lang="en-US"/>
              <a:t>Click to edit text</a:t>
            </a:r>
          </a:p>
        </p:txBody>
      </p:sp>
      <p:sp>
        <p:nvSpPr>
          <p:cNvPr id="34" name="Text Placeholder 39">
            <a:extLst>
              <a:ext uri="{FF2B5EF4-FFF2-40B4-BE49-F238E27FC236}">
                <a16:creationId xmlns:a16="http://schemas.microsoft.com/office/drawing/2014/main" id="{F82C6DE5-4E44-51B9-DA4A-AEEF1DAF928D}"/>
              </a:ext>
            </a:extLst>
          </p:cNvPr>
          <p:cNvSpPr>
            <a:spLocks noGrp="1"/>
          </p:cNvSpPr>
          <p:nvPr>
            <p:ph type="body" sz="quarter" idx="19" hasCustomPrompt="1"/>
          </p:nvPr>
        </p:nvSpPr>
        <p:spPr>
          <a:xfrm>
            <a:off x="9021543" y="3190847"/>
            <a:ext cx="1946502" cy="350837"/>
          </a:xfrm>
          <a:prstGeom prst="rect">
            <a:avLst/>
          </a:prstGeom>
        </p:spPr>
        <p:txBody>
          <a:bodyPr lIns="91440" rIns="182880"/>
          <a:lstStyle>
            <a:lvl1pPr marL="0" indent="0" algn="ctr">
              <a:buNone/>
              <a:defRPr sz="1400" b="1" i="0">
                <a:solidFill>
                  <a:schemeClr val="accent3"/>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TITLE 05</a:t>
            </a:r>
          </a:p>
        </p:txBody>
      </p:sp>
      <p:sp>
        <p:nvSpPr>
          <p:cNvPr id="35" name="Text Placeholder 41">
            <a:extLst>
              <a:ext uri="{FF2B5EF4-FFF2-40B4-BE49-F238E27FC236}">
                <a16:creationId xmlns:a16="http://schemas.microsoft.com/office/drawing/2014/main" id="{7118654E-518C-22E2-28F6-FFD4A3F163E9}"/>
              </a:ext>
            </a:extLst>
          </p:cNvPr>
          <p:cNvSpPr>
            <a:spLocks noGrp="1"/>
          </p:cNvSpPr>
          <p:nvPr>
            <p:ph type="body" sz="quarter" idx="20" hasCustomPrompt="1"/>
          </p:nvPr>
        </p:nvSpPr>
        <p:spPr>
          <a:xfrm>
            <a:off x="9015337" y="3552656"/>
            <a:ext cx="1952708" cy="2067487"/>
          </a:xfrm>
          <a:prstGeom prst="rect">
            <a:avLst/>
          </a:prstGeom>
        </p:spPr>
        <p:txBody>
          <a:bodyPr lIns="91440" rIns="182880"/>
          <a:lstStyle>
            <a:lvl1pPr marL="0" indent="0" algn="ctr">
              <a:buNone/>
              <a:defRPr sz="1100">
                <a:solidFill>
                  <a:schemeClr val="tx1"/>
                </a:solidFill>
                <a:latin typeface="Avenir Next LT Pro" panose="020B0504020202020204" pitchFamily="34" charset="77"/>
              </a:defRPr>
            </a:lvl1pPr>
            <a:lvl2pPr marL="169863" indent="0">
              <a:buNone/>
              <a:defRPr sz="1100">
                <a:solidFill>
                  <a:schemeClr val="bg1"/>
                </a:solidFill>
              </a:defRPr>
            </a:lvl2pPr>
            <a:lvl3pPr marL="344487" indent="0">
              <a:buNone/>
              <a:defRPr sz="1100">
                <a:solidFill>
                  <a:schemeClr val="bg1"/>
                </a:solidFill>
              </a:defRPr>
            </a:lvl3pPr>
            <a:lvl4pPr marL="514350" indent="0">
              <a:buNone/>
              <a:defRPr sz="1100">
                <a:solidFill>
                  <a:schemeClr val="bg1"/>
                </a:solidFill>
              </a:defRPr>
            </a:lvl4pPr>
            <a:lvl5pPr marL="688975" indent="0">
              <a:buNone/>
              <a:defRPr sz="1100">
                <a:solidFill>
                  <a:schemeClr val="bg1"/>
                </a:solidFill>
              </a:defRPr>
            </a:lvl5pPr>
          </a:lstStyle>
          <a:p>
            <a:pPr lvl="0"/>
            <a:r>
              <a:rPr lang="en-US"/>
              <a:t>Click to edit text</a:t>
            </a:r>
          </a:p>
        </p:txBody>
      </p:sp>
      <p:sp>
        <p:nvSpPr>
          <p:cNvPr id="36" name="Picture Placeholder 25">
            <a:extLst>
              <a:ext uri="{FF2B5EF4-FFF2-40B4-BE49-F238E27FC236}">
                <a16:creationId xmlns:a16="http://schemas.microsoft.com/office/drawing/2014/main" id="{EBBF1611-3BF5-79C2-9E52-2132FF43AA4E}"/>
              </a:ext>
            </a:extLst>
          </p:cNvPr>
          <p:cNvSpPr>
            <a:spLocks noGrp="1"/>
          </p:cNvSpPr>
          <p:nvPr>
            <p:ph type="pic" sz="quarter" idx="24" hasCustomPrompt="1"/>
          </p:nvPr>
        </p:nvSpPr>
        <p:spPr>
          <a:xfrm>
            <a:off x="1454772" y="1867469"/>
            <a:ext cx="421301" cy="420286"/>
          </a:xfrm>
          <a:prstGeom prst="rect">
            <a:avLst/>
          </a:prstGeom>
        </p:spPr>
        <p:txBody>
          <a:bodyPr lIns="0" rIns="0" anchor="ctr" anchorCtr="0"/>
          <a:lstStyle>
            <a:lvl1pPr marL="0" indent="0" algn="ctr">
              <a:buNone/>
              <a:defRPr sz="1000">
                <a:solidFill>
                  <a:schemeClr val="tx2"/>
                </a:solidFill>
                <a:latin typeface="Avenir Next LT Pro" panose="020B0504020202020204" pitchFamily="34" charset="77"/>
              </a:defRPr>
            </a:lvl1pPr>
          </a:lstStyle>
          <a:p>
            <a:r>
              <a:rPr lang="en-US"/>
              <a:t>BLACK ICON</a:t>
            </a:r>
          </a:p>
        </p:txBody>
      </p:sp>
      <p:sp>
        <p:nvSpPr>
          <p:cNvPr id="37" name="Picture Placeholder 25">
            <a:extLst>
              <a:ext uri="{FF2B5EF4-FFF2-40B4-BE49-F238E27FC236}">
                <a16:creationId xmlns:a16="http://schemas.microsoft.com/office/drawing/2014/main" id="{271B8B9B-B7AE-75F6-C3D6-B7967C7E1BB3}"/>
              </a:ext>
            </a:extLst>
          </p:cNvPr>
          <p:cNvSpPr>
            <a:spLocks noGrp="1"/>
          </p:cNvSpPr>
          <p:nvPr>
            <p:ph type="pic" sz="quarter" idx="25" hasCustomPrompt="1"/>
          </p:nvPr>
        </p:nvSpPr>
        <p:spPr>
          <a:xfrm>
            <a:off x="3537115" y="1867469"/>
            <a:ext cx="421301" cy="420286"/>
          </a:xfrm>
          <a:prstGeom prst="rect">
            <a:avLst/>
          </a:prstGeom>
        </p:spPr>
        <p:txBody>
          <a:bodyPr lIns="0" rIns="0" anchor="ctr" anchorCtr="0"/>
          <a:lstStyle>
            <a:lvl1pPr marL="0" indent="0" algn="ctr">
              <a:buNone/>
              <a:defRPr sz="1000">
                <a:solidFill>
                  <a:schemeClr val="tx2"/>
                </a:solidFill>
                <a:latin typeface="Avenir Next LT Pro" panose="020B0504020202020204" pitchFamily="34" charset="77"/>
              </a:defRPr>
            </a:lvl1pPr>
          </a:lstStyle>
          <a:p>
            <a:r>
              <a:rPr lang="en-US"/>
              <a:t>BLACK</a:t>
            </a:r>
            <a:br>
              <a:rPr lang="en-US"/>
            </a:br>
            <a:r>
              <a:rPr lang="en-US"/>
              <a:t>ICON</a:t>
            </a:r>
          </a:p>
        </p:txBody>
      </p:sp>
      <p:sp>
        <p:nvSpPr>
          <p:cNvPr id="40" name="Picture Placeholder 25">
            <a:extLst>
              <a:ext uri="{FF2B5EF4-FFF2-40B4-BE49-F238E27FC236}">
                <a16:creationId xmlns:a16="http://schemas.microsoft.com/office/drawing/2014/main" id="{13D6905E-9508-F60E-5B2C-BAF63558388C}"/>
              </a:ext>
            </a:extLst>
          </p:cNvPr>
          <p:cNvSpPr>
            <a:spLocks noGrp="1"/>
          </p:cNvSpPr>
          <p:nvPr>
            <p:ph type="pic" sz="quarter" idx="26" hasCustomPrompt="1"/>
          </p:nvPr>
        </p:nvSpPr>
        <p:spPr>
          <a:xfrm>
            <a:off x="5610149" y="1867469"/>
            <a:ext cx="421301" cy="420286"/>
          </a:xfrm>
          <a:prstGeom prst="rect">
            <a:avLst/>
          </a:prstGeom>
        </p:spPr>
        <p:txBody>
          <a:bodyPr lIns="0" rIns="0" anchor="ctr" anchorCtr="0"/>
          <a:lstStyle>
            <a:lvl1pPr marL="0" indent="0" algn="ctr">
              <a:buNone/>
              <a:defRPr sz="1000">
                <a:solidFill>
                  <a:schemeClr val="tx2"/>
                </a:solidFill>
                <a:latin typeface="Avenir Next LT Pro" panose="020B0504020202020204" pitchFamily="34" charset="77"/>
              </a:defRPr>
            </a:lvl1pPr>
          </a:lstStyle>
          <a:p>
            <a:r>
              <a:rPr lang="en-US"/>
              <a:t>BLACK</a:t>
            </a:r>
            <a:br>
              <a:rPr lang="en-US"/>
            </a:br>
            <a:r>
              <a:rPr lang="en-US"/>
              <a:t>ICON</a:t>
            </a:r>
          </a:p>
        </p:txBody>
      </p:sp>
      <p:sp>
        <p:nvSpPr>
          <p:cNvPr id="42" name="Picture Placeholder 25">
            <a:extLst>
              <a:ext uri="{FF2B5EF4-FFF2-40B4-BE49-F238E27FC236}">
                <a16:creationId xmlns:a16="http://schemas.microsoft.com/office/drawing/2014/main" id="{C28C9401-AE19-F410-35DA-A1B56CF59F01}"/>
              </a:ext>
            </a:extLst>
          </p:cNvPr>
          <p:cNvSpPr>
            <a:spLocks noGrp="1"/>
          </p:cNvSpPr>
          <p:nvPr>
            <p:ph type="pic" sz="quarter" idx="27" hasCustomPrompt="1"/>
          </p:nvPr>
        </p:nvSpPr>
        <p:spPr>
          <a:xfrm>
            <a:off x="7701801" y="1867469"/>
            <a:ext cx="421301" cy="420286"/>
          </a:xfrm>
          <a:prstGeom prst="rect">
            <a:avLst/>
          </a:prstGeom>
        </p:spPr>
        <p:txBody>
          <a:bodyPr lIns="0" rIns="0" anchor="ctr" anchorCtr="0"/>
          <a:lstStyle>
            <a:lvl1pPr marL="0" indent="0" algn="ctr">
              <a:buNone/>
              <a:defRPr sz="1000">
                <a:solidFill>
                  <a:schemeClr val="tx2"/>
                </a:solidFill>
                <a:latin typeface="Avenir Next LT Pro" panose="020B0504020202020204" pitchFamily="34" charset="77"/>
              </a:defRPr>
            </a:lvl1pPr>
          </a:lstStyle>
          <a:p>
            <a:r>
              <a:rPr lang="en-US"/>
              <a:t>BLACK</a:t>
            </a:r>
            <a:br>
              <a:rPr lang="en-US"/>
            </a:br>
            <a:r>
              <a:rPr lang="en-US"/>
              <a:t>ICON</a:t>
            </a:r>
          </a:p>
        </p:txBody>
      </p:sp>
      <p:sp>
        <p:nvSpPr>
          <p:cNvPr id="43" name="Picture Placeholder 25">
            <a:extLst>
              <a:ext uri="{FF2B5EF4-FFF2-40B4-BE49-F238E27FC236}">
                <a16:creationId xmlns:a16="http://schemas.microsoft.com/office/drawing/2014/main" id="{FC8142FD-9968-6F46-9E68-A2A6E3AB0E62}"/>
              </a:ext>
            </a:extLst>
          </p:cNvPr>
          <p:cNvSpPr>
            <a:spLocks noGrp="1"/>
          </p:cNvSpPr>
          <p:nvPr>
            <p:ph type="pic" sz="quarter" idx="28" hasCustomPrompt="1"/>
          </p:nvPr>
        </p:nvSpPr>
        <p:spPr>
          <a:xfrm>
            <a:off x="9784144" y="1867469"/>
            <a:ext cx="421301" cy="420286"/>
          </a:xfrm>
          <a:prstGeom prst="rect">
            <a:avLst/>
          </a:prstGeom>
        </p:spPr>
        <p:txBody>
          <a:bodyPr lIns="0" rIns="0" anchor="ctr" anchorCtr="0"/>
          <a:lstStyle>
            <a:lvl1pPr marL="0" indent="0" algn="ctr">
              <a:buNone/>
              <a:defRPr sz="1000">
                <a:solidFill>
                  <a:schemeClr val="tx2"/>
                </a:solidFill>
                <a:latin typeface="Avenir Next LT Pro" panose="020B0504020202020204" pitchFamily="34" charset="77"/>
              </a:defRPr>
            </a:lvl1pPr>
          </a:lstStyle>
          <a:p>
            <a:r>
              <a:rPr lang="en-US"/>
              <a:t>BLACK</a:t>
            </a:r>
            <a:br>
              <a:rPr lang="en-US"/>
            </a:br>
            <a:r>
              <a:rPr lang="en-US"/>
              <a:t>ICON</a:t>
            </a:r>
          </a:p>
        </p:txBody>
      </p:sp>
      <p:sp>
        <p:nvSpPr>
          <p:cNvPr id="44" name="Text Placeholder 39">
            <a:extLst>
              <a:ext uri="{FF2B5EF4-FFF2-40B4-BE49-F238E27FC236}">
                <a16:creationId xmlns:a16="http://schemas.microsoft.com/office/drawing/2014/main" id="{2FD19613-7E80-AA1C-B389-ECBCC766008B}"/>
              </a:ext>
            </a:extLst>
          </p:cNvPr>
          <p:cNvSpPr>
            <a:spLocks noGrp="1"/>
          </p:cNvSpPr>
          <p:nvPr>
            <p:ph type="body" sz="quarter" idx="29" hasCustomPrompt="1"/>
          </p:nvPr>
        </p:nvSpPr>
        <p:spPr>
          <a:xfrm>
            <a:off x="692171" y="2633635"/>
            <a:ext cx="1946502" cy="350837"/>
          </a:xfrm>
          <a:prstGeom prst="rect">
            <a:avLst/>
          </a:prstGeom>
        </p:spPr>
        <p:txBody>
          <a:bodyPr lIns="91440" rIns="182880" anchor="ctr" anchorCtr="0"/>
          <a:lstStyle>
            <a:lvl1pPr marL="0" indent="0" algn="ctr">
              <a:buNone/>
              <a:defRPr sz="1400" b="0" i="0">
                <a:solidFill>
                  <a:schemeClr val="bg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DATE</a:t>
            </a:r>
          </a:p>
        </p:txBody>
      </p:sp>
      <p:sp>
        <p:nvSpPr>
          <p:cNvPr id="45" name="Text Placeholder 39">
            <a:extLst>
              <a:ext uri="{FF2B5EF4-FFF2-40B4-BE49-F238E27FC236}">
                <a16:creationId xmlns:a16="http://schemas.microsoft.com/office/drawing/2014/main" id="{7BEF26EC-8780-2FFB-4B2F-595818D6FD80}"/>
              </a:ext>
            </a:extLst>
          </p:cNvPr>
          <p:cNvSpPr>
            <a:spLocks noGrp="1"/>
          </p:cNvSpPr>
          <p:nvPr>
            <p:ph type="body" sz="quarter" idx="30" hasCustomPrompt="1"/>
          </p:nvPr>
        </p:nvSpPr>
        <p:spPr>
          <a:xfrm>
            <a:off x="2774514" y="2633635"/>
            <a:ext cx="1946502" cy="350837"/>
          </a:xfrm>
          <a:prstGeom prst="rect">
            <a:avLst/>
          </a:prstGeom>
        </p:spPr>
        <p:txBody>
          <a:bodyPr lIns="91440" rIns="182880" anchor="ctr" anchorCtr="0"/>
          <a:lstStyle>
            <a:lvl1pPr marL="0" indent="0" algn="ctr">
              <a:buNone/>
              <a:defRPr sz="1400" b="0" i="0">
                <a:solidFill>
                  <a:schemeClr val="bg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DATE</a:t>
            </a:r>
          </a:p>
        </p:txBody>
      </p:sp>
      <p:sp>
        <p:nvSpPr>
          <p:cNvPr id="46" name="Text Placeholder 39">
            <a:extLst>
              <a:ext uri="{FF2B5EF4-FFF2-40B4-BE49-F238E27FC236}">
                <a16:creationId xmlns:a16="http://schemas.microsoft.com/office/drawing/2014/main" id="{D89317CE-5595-32AE-3C0A-1E5E21031956}"/>
              </a:ext>
            </a:extLst>
          </p:cNvPr>
          <p:cNvSpPr>
            <a:spLocks noGrp="1"/>
          </p:cNvSpPr>
          <p:nvPr>
            <p:ph type="body" sz="quarter" idx="31" hasCustomPrompt="1"/>
          </p:nvPr>
        </p:nvSpPr>
        <p:spPr>
          <a:xfrm>
            <a:off x="4847548" y="2633635"/>
            <a:ext cx="1946502" cy="350837"/>
          </a:xfrm>
          <a:prstGeom prst="rect">
            <a:avLst/>
          </a:prstGeom>
        </p:spPr>
        <p:txBody>
          <a:bodyPr lIns="91440" rIns="182880" anchor="ctr" anchorCtr="0"/>
          <a:lstStyle>
            <a:lvl1pPr marL="0" indent="0" algn="ctr">
              <a:buNone/>
              <a:defRPr sz="1400" b="0" i="0">
                <a:solidFill>
                  <a:schemeClr val="bg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DATE</a:t>
            </a:r>
          </a:p>
        </p:txBody>
      </p:sp>
      <p:sp>
        <p:nvSpPr>
          <p:cNvPr id="47" name="Text Placeholder 39">
            <a:extLst>
              <a:ext uri="{FF2B5EF4-FFF2-40B4-BE49-F238E27FC236}">
                <a16:creationId xmlns:a16="http://schemas.microsoft.com/office/drawing/2014/main" id="{8012911B-81F9-4B8E-6398-201ED85777BA}"/>
              </a:ext>
            </a:extLst>
          </p:cNvPr>
          <p:cNvSpPr>
            <a:spLocks noGrp="1"/>
          </p:cNvSpPr>
          <p:nvPr>
            <p:ph type="body" sz="quarter" idx="32" hasCustomPrompt="1"/>
          </p:nvPr>
        </p:nvSpPr>
        <p:spPr>
          <a:xfrm>
            <a:off x="6939200" y="2633635"/>
            <a:ext cx="1946502" cy="350837"/>
          </a:xfrm>
          <a:prstGeom prst="rect">
            <a:avLst/>
          </a:prstGeom>
        </p:spPr>
        <p:txBody>
          <a:bodyPr lIns="91440" rIns="182880" anchor="ctr" anchorCtr="0"/>
          <a:lstStyle>
            <a:lvl1pPr marL="0" indent="0" algn="ctr">
              <a:buNone/>
              <a:defRPr sz="1400" b="0" i="0">
                <a:solidFill>
                  <a:schemeClr val="bg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DATE</a:t>
            </a:r>
          </a:p>
        </p:txBody>
      </p:sp>
      <p:sp>
        <p:nvSpPr>
          <p:cNvPr id="48" name="Text Placeholder 39">
            <a:extLst>
              <a:ext uri="{FF2B5EF4-FFF2-40B4-BE49-F238E27FC236}">
                <a16:creationId xmlns:a16="http://schemas.microsoft.com/office/drawing/2014/main" id="{CF5A06C8-75F1-F667-97AB-D7EF41B9EA0C}"/>
              </a:ext>
            </a:extLst>
          </p:cNvPr>
          <p:cNvSpPr>
            <a:spLocks noGrp="1"/>
          </p:cNvSpPr>
          <p:nvPr>
            <p:ph type="body" sz="quarter" idx="33" hasCustomPrompt="1"/>
          </p:nvPr>
        </p:nvSpPr>
        <p:spPr>
          <a:xfrm>
            <a:off x="9021543" y="2633635"/>
            <a:ext cx="1946502" cy="350837"/>
          </a:xfrm>
          <a:prstGeom prst="rect">
            <a:avLst/>
          </a:prstGeom>
        </p:spPr>
        <p:txBody>
          <a:bodyPr lIns="91440" rIns="182880" anchor="ctr" anchorCtr="0"/>
          <a:lstStyle>
            <a:lvl1pPr marL="0" indent="0" algn="ctr">
              <a:buNone/>
              <a:defRPr sz="1400" b="0" i="0">
                <a:solidFill>
                  <a:schemeClr val="bg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dirty="0"/>
              <a:t>LAUNCH</a:t>
            </a:r>
          </a:p>
        </p:txBody>
      </p:sp>
      <p:sp>
        <p:nvSpPr>
          <p:cNvPr id="49" name="Text Placeholder 7">
            <a:extLst>
              <a:ext uri="{FF2B5EF4-FFF2-40B4-BE49-F238E27FC236}">
                <a16:creationId xmlns:a16="http://schemas.microsoft.com/office/drawing/2014/main" id="{38FA3716-A75F-3D6C-A7B9-1043592CF1A6}"/>
              </a:ext>
            </a:extLst>
          </p:cNvPr>
          <p:cNvSpPr>
            <a:spLocks noGrp="1"/>
          </p:cNvSpPr>
          <p:nvPr>
            <p:ph type="body" sz="quarter" idx="39"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dirty="0"/>
              <a:t>SECTION TITLE (ALL CAPS) – AVENIR NEXT 9PT</a:t>
            </a:r>
          </a:p>
        </p:txBody>
      </p:sp>
    </p:spTree>
    <p:extLst>
      <p:ext uri="{BB962C8B-B14F-4D97-AF65-F5344CB8AC3E}">
        <p14:creationId xmlns:p14="http://schemas.microsoft.com/office/powerpoint/2010/main" val="4135028450"/>
      </p:ext>
    </p:extLst>
  </p:cSld>
  <p:clrMapOvr>
    <a:masterClrMapping/>
  </p:clrMapOvr>
  <p:transition>
    <p:wip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meline Slide 3">
    <p:spTree>
      <p:nvGrpSpPr>
        <p:cNvPr id="1" name=""/>
        <p:cNvGrpSpPr/>
        <p:nvPr/>
      </p:nvGrpSpPr>
      <p:grpSpPr>
        <a:xfrm>
          <a:off x="0" y="0"/>
          <a:ext cx="0" cy="0"/>
          <a:chOff x="0" y="0"/>
          <a:chExt cx="0" cy="0"/>
        </a:xfrm>
      </p:grpSpPr>
      <p:sp>
        <p:nvSpPr>
          <p:cNvPr id="5" name="Text Placeholder 39">
            <a:extLst>
              <a:ext uri="{FF2B5EF4-FFF2-40B4-BE49-F238E27FC236}">
                <a16:creationId xmlns:a16="http://schemas.microsoft.com/office/drawing/2014/main" id="{F03EA7E3-6148-C039-266F-B3681B35043E}"/>
              </a:ext>
            </a:extLst>
          </p:cNvPr>
          <p:cNvSpPr>
            <a:spLocks noGrp="1"/>
          </p:cNvSpPr>
          <p:nvPr>
            <p:ph type="body" sz="quarter" idx="11" hasCustomPrompt="1"/>
          </p:nvPr>
        </p:nvSpPr>
        <p:spPr>
          <a:xfrm>
            <a:off x="692171" y="2586551"/>
            <a:ext cx="1946502" cy="350837"/>
          </a:xfrm>
          <a:prstGeom prst="rect">
            <a:avLst/>
          </a:prstGeom>
        </p:spPr>
        <p:txBody>
          <a:bodyPr lIns="91440" rIns="182880"/>
          <a:lstStyle>
            <a:lvl1pPr marL="0" indent="0" algn="ctr">
              <a:buNone/>
              <a:defRPr sz="1400" b="1" i="0">
                <a:solidFill>
                  <a:schemeClr val="tx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TITLE 01</a:t>
            </a:r>
          </a:p>
        </p:txBody>
      </p:sp>
      <p:sp>
        <p:nvSpPr>
          <p:cNvPr id="7" name="Text Placeholder 39">
            <a:extLst>
              <a:ext uri="{FF2B5EF4-FFF2-40B4-BE49-F238E27FC236}">
                <a16:creationId xmlns:a16="http://schemas.microsoft.com/office/drawing/2014/main" id="{8A04E510-5267-41EB-70CB-AAB70BE2EED6}"/>
              </a:ext>
            </a:extLst>
          </p:cNvPr>
          <p:cNvSpPr>
            <a:spLocks noGrp="1"/>
          </p:cNvSpPr>
          <p:nvPr>
            <p:ph type="body" sz="quarter" idx="13" hasCustomPrompt="1"/>
          </p:nvPr>
        </p:nvSpPr>
        <p:spPr>
          <a:xfrm>
            <a:off x="2774514" y="2586551"/>
            <a:ext cx="1946502" cy="350837"/>
          </a:xfrm>
          <a:prstGeom prst="rect">
            <a:avLst/>
          </a:prstGeom>
        </p:spPr>
        <p:txBody>
          <a:bodyPr lIns="91440" rIns="182880"/>
          <a:lstStyle>
            <a:lvl1pPr marL="0" indent="0" algn="ctr">
              <a:buNone/>
              <a:defRPr sz="1400" b="1" i="0">
                <a:solidFill>
                  <a:schemeClr val="tx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TITLE 02</a:t>
            </a:r>
          </a:p>
        </p:txBody>
      </p:sp>
      <p:sp>
        <p:nvSpPr>
          <p:cNvPr id="9" name="Text Placeholder 39">
            <a:extLst>
              <a:ext uri="{FF2B5EF4-FFF2-40B4-BE49-F238E27FC236}">
                <a16:creationId xmlns:a16="http://schemas.microsoft.com/office/drawing/2014/main" id="{4FF9AC5D-C6A3-86DA-85C7-57E739D1E434}"/>
              </a:ext>
            </a:extLst>
          </p:cNvPr>
          <p:cNvSpPr>
            <a:spLocks noGrp="1"/>
          </p:cNvSpPr>
          <p:nvPr>
            <p:ph type="body" sz="quarter" idx="15" hasCustomPrompt="1"/>
          </p:nvPr>
        </p:nvSpPr>
        <p:spPr>
          <a:xfrm>
            <a:off x="4847548" y="2586551"/>
            <a:ext cx="1946502" cy="350837"/>
          </a:xfrm>
          <a:prstGeom prst="rect">
            <a:avLst/>
          </a:prstGeom>
        </p:spPr>
        <p:txBody>
          <a:bodyPr lIns="91440" rIns="182880"/>
          <a:lstStyle>
            <a:lvl1pPr marL="0" indent="0" algn="ctr">
              <a:buNone/>
              <a:defRPr sz="1400" b="1" i="0">
                <a:solidFill>
                  <a:schemeClr val="tx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TITLE 03</a:t>
            </a:r>
          </a:p>
        </p:txBody>
      </p:sp>
      <p:sp>
        <p:nvSpPr>
          <p:cNvPr id="13" name="Text Placeholder 39">
            <a:extLst>
              <a:ext uri="{FF2B5EF4-FFF2-40B4-BE49-F238E27FC236}">
                <a16:creationId xmlns:a16="http://schemas.microsoft.com/office/drawing/2014/main" id="{718BAE46-707F-F26D-8DDD-63C187DDF2E3}"/>
              </a:ext>
            </a:extLst>
          </p:cNvPr>
          <p:cNvSpPr>
            <a:spLocks noGrp="1"/>
          </p:cNvSpPr>
          <p:nvPr>
            <p:ph type="body" sz="quarter" idx="17" hasCustomPrompt="1"/>
          </p:nvPr>
        </p:nvSpPr>
        <p:spPr>
          <a:xfrm>
            <a:off x="6939200" y="2586551"/>
            <a:ext cx="1946502" cy="350837"/>
          </a:xfrm>
          <a:prstGeom prst="rect">
            <a:avLst/>
          </a:prstGeom>
        </p:spPr>
        <p:txBody>
          <a:bodyPr lIns="91440" rIns="182880"/>
          <a:lstStyle>
            <a:lvl1pPr marL="0" indent="0" algn="ctr">
              <a:buNone/>
              <a:defRPr sz="1400" b="1" i="0">
                <a:solidFill>
                  <a:schemeClr val="tx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TITLE 04</a:t>
            </a:r>
          </a:p>
        </p:txBody>
      </p:sp>
      <p:sp>
        <p:nvSpPr>
          <p:cNvPr id="15" name="Text Placeholder 39">
            <a:extLst>
              <a:ext uri="{FF2B5EF4-FFF2-40B4-BE49-F238E27FC236}">
                <a16:creationId xmlns:a16="http://schemas.microsoft.com/office/drawing/2014/main" id="{6E04C898-628D-2EA8-B9B3-54D0F548C4D2}"/>
              </a:ext>
            </a:extLst>
          </p:cNvPr>
          <p:cNvSpPr>
            <a:spLocks noGrp="1"/>
          </p:cNvSpPr>
          <p:nvPr>
            <p:ph type="body" sz="quarter" idx="19" hasCustomPrompt="1"/>
          </p:nvPr>
        </p:nvSpPr>
        <p:spPr>
          <a:xfrm>
            <a:off x="9021543" y="2586551"/>
            <a:ext cx="1946502" cy="350837"/>
          </a:xfrm>
          <a:prstGeom prst="rect">
            <a:avLst/>
          </a:prstGeom>
        </p:spPr>
        <p:txBody>
          <a:bodyPr lIns="91440" rIns="182880"/>
          <a:lstStyle>
            <a:lvl1pPr marL="0" indent="0" algn="ctr">
              <a:buNone/>
              <a:defRPr sz="1400" b="1" i="0">
                <a:solidFill>
                  <a:schemeClr val="accent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TITLE 05</a:t>
            </a:r>
          </a:p>
        </p:txBody>
      </p:sp>
      <p:sp>
        <p:nvSpPr>
          <p:cNvPr id="38" name="Text Placeholder 39">
            <a:extLst>
              <a:ext uri="{FF2B5EF4-FFF2-40B4-BE49-F238E27FC236}">
                <a16:creationId xmlns:a16="http://schemas.microsoft.com/office/drawing/2014/main" id="{0ECFE6D3-5A46-A1B0-E3E3-325F62637826}"/>
              </a:ext>
            </a:extLst>
          </p:cNvPr>
          <p:cNvSpPr>
            <a:spLocks noGrp="1"/>
          </p:cNvSpPr>
          <p:nvPr>
            <p:ph type="body" sz="quarter" idx="21" hasCustomPrompt="1"/>
          </p:nvPr>
        </p:nvSpPr>
        <p:spPr>
          <a:xfrm>
            <a:off x="692171" y="2049349"/>
            <a:ext cx="1946502" cy="350837"/>
          </a:xfrm>
          <a:prstGeom prst="rect">
            <a:avLst/>
          </a:prstGeom>
        </p:spPr>
        <p:txBody>
          <a:bodyPr lIns="91440" rIns="182880" anchor="b" anchorCtr="0"/>
          <a:lstStyle>
            <a:lvl1pPr marL="0" indent="0" algn="ctr">
              <a:buNone/>
              <a:defRPr sz="3600" b="0" i="0">
                <a:solidFill>
                  <a:schemeClr val="tx1"/>
                </a:solidFill>
                <a:latin typeface="+mj-lt"/>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dirty="0"/>
              <a:t>Q1</a:t>
            </a:r>
          </a:p>
        </p:txBody>
      </p:sp>
      <p:sp>
        <p:nvSpPr>
          <p:cNvPr id="39" name="Text Placeholder 39">
            <a:extLst>
              <a:ext uri="{FF2B5EF4-FFF2-40B4-BE49-F238E27FC236}">
                <a16:creationId xmlns:a16="http://schemas.microsoft.com/office/drawing/2014/main" id="{1040C6A4-5652-14FF-A88A-41D35D440D93}"/>
              </a:ext>
            </a:extLst>
          </p:cNvPr>
          <p:cNvSpPr>
            <a:spLocks noGrp="1"/>
          </p:cNvSpPr>
          <p:nvPr>
            <p:ph type="body" sz="quarter" idx="22" hasCustomPrompt="1"/>
          </p:nvPr>
        </p:nvSpPr>
        <p:spPr>
          <a:xfrm>
            <a:off x="2774514" y="2049349"/>
            <a:ext cx="1946502" cy="350837"/>
          </a:xfrm>
          <a:prstGeom prst="rect">
            <a:avLst/>
          </a:prstGeom>
        </p:spPr>
        <p:txBody>
          <a:bodyPr lIns="91440" rIns="182880" anchor="b" anchorCtr="0"/>
          <a:lstStyle>
            <a:lvl1pPr marL="0" indent="0" algn="ctr">
              <a:buNone/>
              <a:defRPr sz="3600" b="0" i="0">
                <a:solidFill>
                  <a:schemeClr val="tx1"/>
                </a:solidFill>
                <a:latin typeface="+mj-lt"/>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Q2</a:t>
            </a:r>
          </a:p>
        </p:txBody>
      </p:sp>
      <p:sp>
        <p:nvSpPr>
          <p:cNvPr id="41" name="Text Placeholder 39">
            <a:extLst>
              <a:ext uri="{FF2B5EF4-FFF2-40B4-BE49-F238E27FC236}">
                <a16:creationId xmlns:a16="http://schemas.microsoft.com/office/drawing/2014/main" id="{FB402BC6-2C88-1D07-C922-75A7092D1028}"/>
              </a:ext>
            </a:extLst>
          </p:cNvPr>
          <p:cNvSpPr>
            <a:spLocks noGrp="1"/>
          </p:cNvSpPr>
          <p:nvPr>
            <p:ph type="body" sz="quarter" idx="23" hasCustomPrompt="1"/>
          </p:nvPr>
        </p:nvSpPr>
        <p:spPr>
          <a:xfrm>
            <a:off x="4847548" y="2049349"/>
            <a:ext cx="1946502" cy="350837"/>
          </a:xfrm>
          <a:prstGeom prst="rect">
            <a:avLst/>
          </a:prstGeom>
        </p:spPr>
        <p:txBody>
          <a:bodyPr lIns="91440" rIns="182880" anchor="b" anchorCtr="0"/>
          <a:lstStyle>
            <a:lvl1pPr marL="0" indent="0" algn="ctr">
              <a:buNone/>
              <a:defRPr sz="3600" b="0" i="0">
                <a:solidFill>
                  <a:schemeClr val="tx1"/>
                </a:solidFill>
                <a:latin typeface="+mj-lt"/>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Q3</a:t>
            </a:r>
          </a:p>
        </p:txBody>
      </p:sp>
      <p:sp>
        <p:nvSpPr>
          <p:cNvPr id="51" name="Text Placeholder 39">
            <a:extLst>
              <a:ext uri="{FF2B5EF4-FFF2-40B4-BE49-F238E27FC236}">
                <a16:creationId xmlns:a16="http://schemas.microsoft.com/office/drawing/2014/main" id="{C3E1B99D-6D3A-49D0-A6E5-72770F36C087}"/>
              </a:ext>
            </a:extLst>
          </p:cNvPr>
          <p:cNvSpPr>
            <a:spLocks noGrp="1"/>
          </p:cNvSpPr>
          <p:nvPr>
            <p:ph type="body" sz="quarter" idx="24" hasCustomPrompt="1"/>
          </p:nvPr>
        </p:nvSpPr>
        <p:spPr>
          <a:xfrm>
            <a:off x="6939200" y="2049349"/>
            <a:ext cx="1946502" cy="350837"/>
          </a:xfrm>
          <a:prstGeom prst="rect">
            <a:avLst/>
          </a:prstGeom>
        </p:spPr>
        <p:txBody>
          <a:bodyPr lIns="91440" rIns="182880" anchor="b" anchorCtr="0"/>
          <a:lstStyle>
            <a:lvl1pPr marL="0" indent="0" algn="ctr">
              <a:buNone/>
              <a:defRPr sz="3600" b="0" i="0">
                <a:solidFill>
                  <a:schemeClr val="tx1"/>
                </a:solidFill>
                <a:latin typeface="+mj-lt"/>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Q4</a:t>
            </a:r>
          </a:p>
        </p:txBody>
      </p:sp>
      <p:sp>
        <p:nvSpPr>
          <p:cNvPr id="52" name="Text Placeholder 39">
            <a:extLst>
              <a:ext uri="{FF2B5EF4-FFF2-40B4-BE49-F238E27FC236}">
                <a16:creationId xmlns:a16="http://schemas.microsoft.com/office/drawing/2014/main" id="{4500C00E-996B-7756-5C68-611FBB3F0F01}"/>
              </a:ext>
            </a:extLst>
          </p:cNvPr>
          <p:cNvSpPr>
            <a:spLocks noGrp="1"/>
          </p:cNvSpPr>
          <p:nvPr>
            <p:ph type="body" sz="quarter" idx="25" hasCustomPrompt="1"/>
          </p:nvPr>
        </p:nvSpPr>
        <p:spPr>
          <a:xfrm>
            <a:off x="9021543" y="2049349"/>
            <a:ext cx="1946502" cy="350837"/>
          </a:xfrm>
          <a:prstGeom prst="rect">
            <a:avLst/>
          </a:prstGeom>
        </p:spPr>
        <p:txBody>
          <a:bodyPr lIns="91440" rIns="182880" anchor="b" anchorCtr="0"/>
          <a:lstStyle>
            <a:lvl1pPr marL="0" indent="0" algn="ctr">
              <a:buNone/>
              <a:defRPr sz="3600" b="0" i="0">
                <a:solidFill>
                  <a:schemeClr val="accent1"/>
                </a:solidFill>
                <a:latin typeface="+mj-lt"/>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2024</a:t>
            </a:r>
          </a:p>
        </p:txBody>
      </p:sp>
      <p:cxnSp>
        <p:nvCxnSpPr>
          <p:cNvPr id="54" name="Straight Arrow Connector 53">
            <a:extLst>
              <a:ext uri="{FF2B5EF4-FFF2-40B4-BE49-F238E27FC236}">
                <a16:creationId xmlns:a16="http://schemas.microsoft.com/office/drawing/2014/main" id="{BF43444C-1D7D-2C06-C7C0-5CEC4FFDACD4}"/>
              </a:ext>
            </a:extLst>
          </p:cNvPr>
          <p:cNvCxnSpPr>
            <a:cxnSpLocks/>
          </p:cNvCxnSpPr>
          <p:nvPr userDrawn="1"/>
        </p:nvCxnSpPr>
        <p:spPr>
          <a:xfrm>
            <a:off x="585680" y="2409928"/>
            <a:ext cx="10996718" cy="0"/>
          </a:xfrm>
          <a:prstGeom prst="straightConnector1">
            <a:avLst/>
          </a:prstGeom>
          <a:ln>
            <a:solidFill>
              <a:schemeClr val="accent1"/>
            </a:solidFill>
            <a:tailEnd type="triangle"/>
          </a:ln>
        </p:spPr>
        <p:style>
          <a:lnRef idx="1">
            <a:schemeClr val="accent2"/>
          </a:lnRef>
          <a:fillRef idx="0">
            <a:schemeClr val="accent2"/>
          </a:fillRef>
          <a:effectRef idx="0">
            <a:schemeClr val="accent2"/>
          </a:effectRef>
          <a:fontRef idx="minor">
            <a:schemeClr val="tx1"/>
          </a:fontRef>
        </p:style>
      </p:cxnSp>
      <p:sp>
        <p:nvSpPr>
          <p:cNvPr id="56" name="Text Placeholder 55">
            <a:extLst>
              <a:ext uri="{FF2B5EF4-FFF2-40B4-BE49-F238E27FC236}">
                <a16:creationId xmlns:a16="http://schemas.microsoft.com/office/drawing/2014/main" id="{E1EFB57C-BDC5-D795-48D7-2451F59DBD55}"/>
              </a:ext>
            </a:extLst>
          </p:cNvPr>
          <p:cNvSpPr>
            <a:spLocks noGrp="1"/>
          </p:cNvSpPr>
          <p:nvPr>
            <p:ph type="body" sz="quarter" idx="26"/>
          </p:nvPr>
        </p:nvSpPr>
        <p:spPr>
          <a:xfrm>
            <a:off x="692150" y="3003402"/>
            <a:ext cx="1935163" cy="2509838"/>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vl5pPr>
              <a:defRPr lang="en-US" sz="1200" dirty="0">
                <a:solidFill>
                  <a:schemeClr val="tx1"/>
                </a:solidFill>
                <a:latin typeface="Avenir Next LT Pro" panose="020B0504020202020204" pitchFamily="34" charset="77"/>
              </a:defRPr>
            </a:lvl5pPr>
          </a:lstStyle>
          <a:p>
            <a:pPr lvl="0"/>
            <a:r>
              <a:rPr lang="en-US"/>
              <a:t>Click to edit Master text styles</a:t>
            </a:r>
          </a:p>
          <a:p>
            <a:pPr marL="401638" lvl="1" indent="-168275"/>
            <a:r>
              <a:rPr lang="en-US"/>
              <a:t>Second level</a:t>
            </a:r>
          </a:p>
          <a:p>
            <a:pPr marL="625475" lvl="2" indent="-168275"/>
            <a:r>
              <a:rPr lang="en-US"/>
              <a:t>Third level</a:t>
            </a:r>
          </a:p>
          <a:p>
            <a:pPr marL="858838" lvl="3" indent="-168275"/>
            <a:r>
              <a:rPr lang="en-US"/>
              <a:t>Fourth level</a:t>
            </a:r>
          </a:p>
          <a:p>
            <a:pPr marL="1082675" lvl="4" indent="-168275"/>
            <a:r>
              <a:rPr lang="en-US"/>
              <a:t>Fifth level</a:t>
            </a:r>
          </a:p>
        </p:txBody>
      </p:sp>
      <p:sp>
        <p:nvSpPr>
          <p:cNvPr id="57" name="Text Placeholder 55">
            <a:extLst>
              <a:ext uri="{FF2B5EF4-FFF2-40B4-BE49-F238E27FC236}">
                <a16:creationId xmlns:a16="http://schemas.microsoft.com/office/drawing/2014/main" id="{78E72F25-DA10-5093-71FE-63598AF0D3BF}"/>
              </a:ext>
            </a:extLst>
          </p:cNvPr>
          <p:cNvSpPr>
            <a:spLocks noGrp="1"/>
          </p:cNvSpPr>
          <p:nvPr>
            <p:ph type="body" sz="quarter" idx="27"/>
          </p:nvPr>
        </p:nvSpPr>
        <p:spPr>
          <a:xfrm>
            <a:off x="2785853" y="3003402"/>
            <a:ext cx="1935163" cy="2509838"/>
          </a:xfrm>
          <a:prstGeom prst="rect">
            <a:avLst/>
          </a:prstGeom>
        </p:spPr>
        <p:txBody>
          <a:bodyPr vert="horz" lIns="0" tIns="45720" rIns="0" bIns="45720" rtlCol="0">
            <a:noAutofit/>
          </a:bodyPr>
          <a:lstStyle>
            <a:lvl1pPr>
              <a:defRPr lang="en-US">
                <a:solidFill>
                  <a:schemeClr val="tx1"/>
                </a:solidFill>
                <a:latin typeface="Avenir Next LT Pro" panose="020B0504020202020204" pitchFamily="34" charset="77"/>
              </a:defRPr>
            </a:lvl1pPr>
            <a:lvl2pPr>
              <a:defRPr lang="en-US" sz="1200">
                <a:solidFill>
                  <a:schemeClr val="tx1"/>
                </a:solidFill>
                <a:latin typeface="Avenir Next LT Pro" panose="020B0504020202020204" pitchFamily="34" charset="77"/>
              </a:defRPr>
            </a:lvl2pPr>
            <a:lvl3pPr>
              <a:defRPr lang="en-US" sz="1200">
                <a:solidFill>
                  <a:schemeClr val="tx1"/>
                </a:solidFill>
                <a:latin typeface="Avenir Next LT Pro" panose="020B0504020202020204" pitchFamily="34" charset="77"/>
              </a:defRPr>
            </a:lvl3pPr>
            <a:lvl4pPr>
              <a:defRPr lang="en-US" sz="1200">
                <a:solidFill>
                  <a:schemeClr val="tx1"/>
                </a:solidFill>
                <a:latin typeface="Avenir Next LT Pro" panose="020B0504020202020204" pitchFamily="34" charset="77"/>
              </a:defRPr>
            </a:lvl4pPr>
            <a:lvl5pPr>
              <a:defRPr lang="en-US" sz="1200">
                <a:solidFill>
                  <a:schemeClr val="tx1"/>
                </a:solidFill>
                <a:latin typeface="Avenir Next LT Pro" panose="020B0504020202020204" pitchFamily="34" charset="77"/>
              </a:defRPr>
            </a:lvl5pPr>
          </a:lstStyle>
          <a:p>
            <a:pPr lvl="0"/>
            <a:r>
              <a:rPr lang="en-US"/>
              <a:t>Click to edit Master text styles</a:t>
            </a:r>
          </a:p>
          <a:p>
            <a:pPr marL="401638" lvl="1" indent="-168275"/>
            <a:r>
              <a:rPr lang="en-US"/>
              <a:t>Second level</a:t>
            </a:r>
          </a:p>
          <a:p>
            <a:pPr marL="625475" lvl="2" indent="-168275"/>
            <a:r>
              <a:rPr lang="en-US"/>
              <a:t>Third level</a:t>
            </a:r>
          </a:p>
          <a:p>
            <a:pPr marL="858838" lvl="3" indent="-168275"/>
            <a:r>
              <a:rPr lang="en-US"/>
              <a:t>Fourth level</a:t>
            </a:r>
          </a:p>
          <a:p>
            <a:pPr marL="1082675" lvl="4" indent="-168275"/>
            <a:r>
              <a:rPr lang="en-US"/>
              <a:t>Fifth level</a:t>
            </a:r>
          </a:p>
        </p:txBody>
      </p:sp>
      <p:sp>
        <p:nvSpPr>
          <p:cNvPr id="58" name="Text Placeholder 55">
            <a:extLst>
              <a:ext uri="{FF2B5EF4-FFF2-40B4-BE49-F238E27FC236}">
                <a16:creationId xmlns:a16="http://schemas.microsoft.com/office/drawing/2014/main" id="{34E32F17-5AAA-56F6-2D64-84EE7667F014}"/>
              </a:ext>
            </a:extLst>
          </p:cNvPr>
          <p:cNvSpPr>
            <a:spLocks noGrp="1"/>
          </p:cNvSpPr>
          <p:nvPr>
            <p:ph type="body" sz="quarter" idx="28"/>
          </p:nvPr>
        </p:nvSpPr>
        <p:spPr>
          <a:xfrm>
            <a:off x="4858887" y="3003402"/>
            <a:ext cx="1935163" cy="2509838"/>
          </a:xfrm>
          <a:prstGeom prst="rect">
            <a:avLst/>
          </a:prstGeom>
        </p:spPr>
        <p:txBody>
          <a:bodyPr vert="horz" lIns="0" tIns="45720" rIns="0" bIns="45720" rtlCol="0">
            <a:noAutofit/>
          </a:bodyPr>
          <a:lstStyle>
            <a:lvl1pPr>
              <a:defRPr lang="en-US">
                <a:solidFill>
                  <a:schemeClr val="tx1"/>
                </a:solidFill>
                <a:latin typeface="Avenir Next LT Pro" panose="020B0504020202020204" pitchFamily="34" charset="77"/>
              </a:defRPr>
            </a:lvl1pPr>
            <a:lvl2pPr>
              <a:defRPr lang="en-US" sz="1200">
                <a:solidFill>
                  <a:schemeClr val="tx1"/>
                </a:solidFill>
                <a:latin typeface="Avenir Next LT Pro" panose="020B0504020202020204" pitchFamily="34" charset="77"/>
              </a:defRPr>
            </a:lvl2pPr>
            <a:lvl3pPr>
              <a:defRPr lang="en-US" sz="1200">
                <a:solidFill>
                  <a:schemeClr val="tx1"/>
                </a:solidFill>
                <a:latin typeface="Avenir Next LT Pro" panose="020B0504020202020204" pitchFamily="34" charset="77"/>
              </a:defRPr>
            </a:lvl3pPr>
            <a:lvl4pPr>
              <a:defRPr lang="en-US" sz="1200">
                <a:solidFill>
                  <a:schemeClr val="tx1"/>
                </a:solidFill>
                <a:latin typeface="Avenir Next LT Pro" panose="020B0504020202020204" pitchFamily="34" charset="77"/>
              </a:defRPr>
            </a:lvl4pPr>
            <a:lvl5pPr>
              <a:defRPr lang="en-US" sz="1200">
                <a:solidFill>
                  <a:schemeClr val="tx1"/>
                </a:solidFill>
                <a:latin typeface="Avenir Next LT Pro" panose="020B0504020202020204" pitchFamily="34" charset="77"/>
              </a:defRPr>
            </a:lvl5pPr>
          </a:lstStyle>
          <a:p>
            <a:pPr lvl="0"/>
            <a:r>
              <a:rPr lang="en-US"/>
              <a:t>Click to edit Master text styles</a:t>
            </a:r>
          </a:p>
          <a:p>
            <a:pPr marL="401638" lvl="1" indent="-168275"/>
            <a:r>
              <a:rPr lang="en-US"/>
              <a:t>Second level</a:t>
            </a:r>
          </a:p>
          <a:p>
            <a:pPr marL="625475" lvl="2" indent="-168275"/>
            <a:r>
              <a:rPr lang="en-US"/>
              <a:t>Third level</a:t>
            </a:r>
          </a:p>
          <a:p>
            <a:pPr marL="858838" lvl="3" indent="-168275"/>
            <a:r>
              <a:rPr lang="en-US"/>
              <a:t>Fourth level</a:t>
            </a:r>
          </a:p>
          <a:p>
            <a:pPr marL="1082675" lvl="4" indent="-168275"/>
            <a:r>
              <a:rPr lang="en-US"/>
              <a:t>Fifth level</a:t>
            </a:r>
          </a:p>
        </p:txBody>
      </p:sp>
      <p:sp>
        <p:nvSpPr>
          <p:cNvPr id="59" name="Text Placeholder 55">
            <a:extLst>
              <a:ext uri="{FF2B5EF4-FFF2-40B4-BE49-F238E27FC236}">
                <a16:creationId xmlns:a16="http://schemas.microsoft.com/office/drawing/2014/main" id="{AE24DD53-42AE-EDFA-8E40-0F5B816852F5}"/>
              </a:ext>
            </a:extLst>
          </p:cNvPr>
          <p:cNvSpPr>
            <a:spLocks noGrp="1"/>
          </p:cNvSpPr>
          <p:nvPr>
            <p:ph type="body" sz="quarter" idx="29"/>
          </p:nvPr>
        </p:nvSpPr>
        <p:spPr>
          <a:xfrm>
            <a:off x="6950539" y="3003402"/>
            <a:ext cx="1935163" cy="2509838"/>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vl5pPr>
              <a:defRPr lang="en-US" sz="1200" dirty="0">
                <a:solidFill>
                  <a:schemeClr val="tx1"/>
                </a:solidFill>
                <a:latin typeface="Avenir Next LT Pro" panose="020B0504020202020204" pitchFamily="34" charset="77"/>
              </a:defRPr>
            </a:lvl5pPr>
          </a:lstStyle>
          <a:p>
            <a:pPr lvl="0"/>
            <a:r>
              <a:rPr lang="en-US"/>
              <a:t>Click to edit Master text styles</a:t>
            </a:r>
          </a:p>
          <a:p>
            <a:pPr marL="401638" lvl="1" indent="-168275"/>
            <a:r>
              <a:rPr lang="en-US"/>
              <a:t>Second level</a:t>
            </a:r>
          </a:p>
          <a:p>
            <a:pPr marL="625475" lvl="2" indent="-168275"/>
            <a:r>
              <a:rPr lang="en-US"/>
              <a:t>Third level</a:t>
            </a:r>
          </a:p>
          <a:p>
            <a:pPr marL="858838" lvl="3" indent="-168275"/>
            <a:r>
              <a:rPr lang="en-US"/>
              <a:t>Fourth level</a:t>
            </a:r>
          </a:p>
          <a:p>
            <a:pPr marL="1082675" lvl="4" indent="-168275"/>
            <a:r>
              <a:rPr lang="en-US"/>
              <a:t>Fifth level</a:t>
            </a:r>
          </a:p>
        </p:txBody>
      </p:sp>
      <p:sp>
        <p:nvSpPr>
          <p:cNvPr id="60" name="Text Placeholder 55">
            <a:extLst>
              <a:ext uri="{FF2B5EF4-FFF2-40B4-BE49-F238E27FC236}">
                <a16:creationId xmlns:a16="http://schemas.microsoft.com/office/drawing/2014/main" id="{B7A58DFE-E12B-1A0C-079C-6B305C26ACC8}"/>
              </a:ext>
            </a:extLst>
          </p:cNvPr>
          <p:cNvSpPr>
            <a:spLocks noGrp="1"/>
          </p:cNvSpPr>
          <p:nvPr>
            <p:ph type="body" sz="quarter" idx="30"/>
          </p:nvPr>
        </p:nvSpPr>
        <p:spPr>
          <a:xfrm>
            <a:off x="9032882" y="3003402"/>
            <a:ext cx="1935163" cy="2509838"/>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vl5pPr>
              <a:defRPr lang="en-US" sz="1200" dirty="0">
                <a:solidFill>
                  <a:schemeClr val="tx1"/>
                </a:solidFill>
                <a:latin typeface="Avenir Next LT Pro" panose="020B0504020202020204" pitchFamily="34" charset="77"/>
              </a:defRPr>
            </a:lvl5pPr>
          </a:lstStyle>
          <a:p>
            <a:pPr lvl="0"/>
            <a:r>
              <a:rPr lang="en-US"/>
              <a:t>Click to edit Master text styles</a:t>
            </a:r>
          </a:p>
          <a:p>
            <a:pPr marL="401638" lvl="1" indent="-168275"/>
            <a:r>
              <a:rPr lang="en-US"/>
              <a:t>Second level</a:t>
            </a:r>
          </a:p>
          <a:p>
            <a:pPr marL="625475" lvl="2" indent="-168275"/>
            <a:r>
              <a:rPr lang="en-US"/>
              <a:t>Third level</a:t>
            </a:r>
          </a:p>
          <a:p>
            <a:pPr marL="858838" lvl="3" indent="-168275"/>
            <a:r>
              <a:rPr lang="en-US"/>
              <a:t>Fourth level</a:t>
            </a:r>
          </a:p>
          <a:p>
            <a:pPr marL="1082675" lvl="4" indent="-168275"/>
            <a:r>
              <a:rPr lang="en-US"/>
              <a:t>Fifth level</a:t>
            </a:r>
          </a:p>
        </p:txBody>
      </p:sp>
      <p:sp>
        <p:nvSpPr>
          <p:cNvPr id="2" name="Title 1">
            <a:extLst>
              <a:ext uri="{FF2B5EF4-FFF2-40B4-BE49-F238E27FC236}">
                <a16:creationId xmlns:a16="http://schemas.microsoft.com/office/drawing/2014/main" id="{54DB56A6-2641-3912-E286-C682B74734A2}"/>
              </a:ext>
            </a:extLst>
          </p:cNvPr>
          <p:cNvSpPr>
            <a:spLocks noGrp="1"/>
          </p:cNvSpPr>
          <p:nvPr>
            <p:ph type="title" hasCustomPrompt="1"/>
          </p:nvPr>
        </p:nvSpPr>
        <p:spPr>
          <a:xfrm>
            <a:off x="609601" y="457201"/>
            <a:ext cx="10972799" cy="461665"/>
          </a:xfrm>
          <a:prstGeom prst="rect">
            <a:avLst/>
          </a:prstGeom>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4" name="Text Placeholder 11">
            <a:extLst>
              <a:ext uri="{FF2B5EF4-FFF2-40B4-BE49-F238E27FC236}">
                <a16:creationId xmlns:a16="http://schemas.microsoft.com/office/drawing/2014/main" id="{BDDA7693-EE6C-23FF-7642-77757C0EF68C}"/>
              </a:ext>
            </a:extLst>
          </p:cNvPr>
          <p:cNvSpPr>
            <a:spLocks noGrp="1"/>
          </p:cNvSpPr>
          <p:nvPr>
            <p:ph type="body" sz="quarter" idx="3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3" name="Text Placeholder 12">
            <a:extLst>
              <a:ext uri="{FF2B5EF4-FFF2-40B4-BE49-F238E27FC236}">
                <a16:creationId xmlns:a16="http://schemas.microsoft.com/office/drawing/2014/main" id="{60426970-6993-190C-ABF6-BC835529D96E}"/>
              </a:ext>
            </a:extLst>
          </p:cNvPr>
          <p:cNvSpPr>
            <a:spLocks noGrp="1"/>
          </p:cNvSpPr>
          <p:nvPr>
            <p:ph type="body" sz="quarter" idx="16"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2"/>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6" name="Text Placeholder 7">
            <a:extLst>
              <a:ext uri="{FF2B5EF4-FFF2-40B4-BE49-F238E27FC236}">
                <a16:creationId xmlns:a16="http://schemas.microsoft.com/office/drawing/2014/main" id="{47E245BA-F2F2-B4EC-8EF9-283FB55172D5}"/>
              </a:ext>
            </a:extLst>
          </p:cNvPr>
          <p:cNvSpPr>
            <a:spLocks noGrp="1"/>
          </p:cNvSpPr>
          <p:nvPr>
            <p:ph type="body" sz="quarter" idx="18"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dirty="0"/>
              <a:t>SECTION TITLE (ALL CAPS) – AVENIR NEXT 9PT</a:t>
            </a:r>
          </a:p>
        </p:txBody>
      </p:sp>
    </p:spTree>
    <p:extLst>
      <p:ext uri="{BB962C8B-B14F-4D97-AF65-F5344CB8AC3E}">
        <p14:creationId xmlns:p14="http://schemas.microsoft.com/office/powerpoint/2010/main" val="41113627"/>
      </p:ext>
    </p:extLst>
  </p:cSld>
  <p:clrMapOvr>
    <a:masterClrMapping/>
  </p:clrMapOvr>
  <p:transition>
    <p:wip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meline 4">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2C5F-696D-0D49-B4DC-28E3A26DFACB}"/>
              </a:ext>
            </a:extLst>
          </p:cNvPr>
          <p:cNvSpPr>
            <a:spLocks noGrp="1"/>
          </p:cNvSpPr>
          <p:nvPr>
            <p:ph type="title" hasCustomPrompt="1"/>
          </p:nvPr>
        </p:nvSpPr>
        <p:spPr>
          <a:xfrm>
            <a:off x="609601" y="457201"/>
            <a:ext cx="10972799" cy="461665"/>
          </a:xfrm>
          <a:prstGeom prst="rect">
            <a:avLst/>
          </a:prstGeom>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11" name="Text Placeholder 10">
            <a:extLst>
              <a:ext uri="{FF2B5EF4-FFF2-40B4-BE49-F238E27FC236}">
                <a16:creationId xmlns:a16="http://schemas.microsoft.com/office/drawing/2014/main" id="{B59855F0-0725-0C4C-A5B8-050EE7C849D5}"/>
              </a:ext>
            </a:extLst>
          </p:cNvPr>
          <p:cNvSpPr>
            <a:spLocks noGrp="1"/>
          </p:cNvSpPr>
          <p:nvPr>
            <p:ph type="body" sz="quarter" idx="17" hasCustomPrompt="1"/>
          </p:nvPr>
        </p:nvSpPr>
        <p:spPr>
          <a:xfrm>
            <a:off x="1472455" y="2828869"/>
            <a:ext cx="2057050" cy="354013"/>
          </a:xfrm>
          <a:prstGeom prst="rect">
            <a:avLst/>
          </a:prstGeom>
        </p:spPr>
        <p:txBody>
          <a:bodyPr lIns="0"/>
          <a:lstStyle>
            <a:lvl1pPr>
              <a:buNone/>
              <a:defRPr b="1" i="0">
                <a:solidFill>
                  <a:schemeClr val="tx1"/>
                </a:solidFill>
                <a:latin typeface="Avenir Next LT Pro" panose="020B0504020202020204" pitchFamily="34" charset="77"/>
                <a:cs typeface="Arial Black" panose="020B0604020202020204" pitchFamily="34" charset="0"/>
              </a:defRPr>
            </a:lvl1pPr>
            <a:lvl2pPr>
              <a:buNone/>
              <a:defRPr/>
            </a:lvl2pPr>
            <a:lvl3pPr>
              <a:buNone/>
              <a:defRPr/>
            </a:lvl3pPr>
            <a:lvl4pPr>
              <a:buNone/>
              <a:defRPr/>
            </a:lvl4pPr>
            <a:lvl5pPr>
              <a:buNone/>
              <a:defRPr/>
            </a:lvl5pPr>
          </a:lstStyle>
          <a:p>
            <a:pPr lvl="0"/>
            <a:r>
              <a:rPr lang="en-US" dirty="0"/>
              <a:t>TITLE</a:t>
            </a:r>
          </a:p>
        </p:txBody>
      </p:sp>
      <p:sp>
        <p:nvSpPr>
          <p:cNvPr id="28" name="Text Placeholder 10">
            <a:extLst>
              <a:ext uri="{FF2B5EF4-FFF2-40B4-BE49-F238E27FC236}">
                <a16:creationId xmlns:a16="http://schemas.microsoft.com/office/drawing/2014/main" id="{0A795DF3-00C7-434F-8D44-CCA593FC78C0}"/>
              </a:ext>
            </a:extLst>
          </p:cNvPr>
          <p:cNvSpPr>
            <a:spLocks noGrp="1"/>
          </p:cNvSpPr>
          <p:nvPr>
            <p:ph type="body" sz="quarter" idx="18" hasCustomPrompt="1"/>
          </p:nvPr>
        </p:nvSpPr>
        <p:spPr>
          <a:xfrm>
            <a:off x="3878770" y="2828869"/>
            <a:ext cx="2057050" cy="354013"/>
          </a:xfrm>
          <a:prstGeom prst="rect">
            <a:avLst/>
          </a:prstGeom>
        </p:spPr>
        <p:txBody>
          <a:bodyPr lIns="0"/>
          <a:lstStyle>
            <a:lvl1pPr>
              <a:buNone/>
              <a:defRPr b="1" i="0">
                <a:solidFill>
                  <a:schemeClr val="tx1"/>
                </a:solidFill>
                <a:latin typeface="Avenir Next LT Pro" panose="020B0504020202020204" pitchFamily="34" charset="77"/>
                <a:cs typeface="Arial Black" panose="020B0604020202020204" pitchFamily="34" charset="0"/>
              </a:defRPr>
            </a:lvl1pPr>
            <a:lvl2pPr>
              <a:buNone/>
              <a:defRPr/>
            </a:lvl2pPr>
            <a:lvl3pPr>
              <a:buNone/>
              <a:defRPr/>
            </a:lvl3pPr>
            <a:lvl4pPr>
              <a:buNone/>
              <a:defRPr/>
            </a:lvl4pPr>
            <a:lvl5pPr>
              <a:buNone/>
              <a:defRPr/>
            </a:lvl5pPr>
          </a:lstStyle>
          <a:p>
            <a:pPr lvl="0"/>
            <a:r>
              <a:rPr lang="en-US"/>
              <a:t>TITLE</a:t>
            </a:r>
          </a:p>
        </p:txBody>
      </p:sp>
      <p:sp>
        <p:nvSpPr>
          <p:cNvPr id="29" name="Text Placeholder 10">
            <a:extLst>
              <a:ext uri="{FF2B5EF4-FFF2-40B4-BE49-F238E27FC236}">
                <a16:creationId xmlns:a16="http://schemas.microsoft.com/office/drawing/2014/main" id="{826A10D7-4D9C-5245-BAE7-E6DFC7051784}"/>
              </a:ext>
            </a:extLst>
          </p:cNvPr>
          <p:cNvSpPr>
            <a:spLocks noGrp="1"/>
          </p:cNvSpPr>
          <p:nvPr>
            <p:ph type="body" sz="quarter" idx="19" hasCustomPrompt="1"/>
          </p:nvPr>
        </p:nvSpPr>
        <p:spPr>
          <a:xfrm>
            <a:off x="6284834" y="2828869"/>
            <a:ext cx="2057050" cy="354013"/>
          </a:xfrm>
          <a:prstGeom prst="rect">
            <a:avLst/>
          </a:prstGeom>
        </p:spPr>
        <p:txBody>
          <a:bodyPr lIns="0"/>
          <a:lstStyle>
            <a:lvl1pPr>
              <a:buNone/>
              <a:defRPr b="1" i="0">
                <a:solidFill>
                  <a:schemeClr val="tx1"/>
                </a:solidFill>
                <a:latin typeface="Avenir Next LT Pro" panose="020B0504020202020204" pitchFamily="34" charset="77"/>
                <a:cs typeface="Arial Black" panose="020B0604020202020204" pitchFamily="34" charset="0"/>
              </a:defRPr>
            </a:lvl1pPr>
            <a:lvl2pPr>
              <a:buNone/>
              <a:defRPr/>
            </a:lvl2pPr>
            <a:lvl3pPr>
              <a:buNone/>
              <a:defRPr/>
            </a:lvl3pPr>
            <a:lvl4pPr>
              <a:buNone/>
              <a:defRPr/>
            </a:lvl4pPr>
            <a:lvl5pPr>
              <a:buNone/>
              <a:defRPr/>
            </a:lvl5pPr>
          </a:lstStyle>
          <a:p>
            <a:pPr lvl="0"/>
            <a:r>
              <a:rPr lang="en-US"/>
              <a:t>TITLE</a:t>
            </a:r>
          </a:p>
        </p:txBody>
      </p:sp>
      <p:sp>
        <p:nvSpPr>
          <p:cNvPr id="30" name="Text Placeholder 10">
            <a:extLst>
              <a:ext uri="{FF2B5EF4-FFF2-40B4-BE49-F238E27FC236}">
                <a16:creationId xmlns:a16="http://schemas.microsoft.com/office/drawing/2014/main" id="{042CB39E-5EE3-CA4B-9C88-5A4BF673761F}"/>
              </a:ext>
            </a:extLst>
          </p:cNvPr>
          <p:cNvSpPr>
            <a:spLocks noGrp="1"/>
          </p:cNvSpPr>
          <p:nvPr>
            <p:ph type="body" sz="quarter" idx="20" hasCustomPrompt="1"/>
          </p:nvPr>
        </p:nvSpPr>
        <p:spPr>
          <a:xfrm>
            <a:off x="8690898" y="2828869"/>
            <a:ext cx="2057050" cy="354013"/>
          </a:xfrm>
          <a:prstGeom prst="rect">
            <a:avLst/>
          </a:prstGeom>
        </p:spPr>
        <p:txBody>
          <a:bodyPr lIns="0"/>
          <a:lstStyle>
            <a:lvl1pPr>
              <a:buNone/>
              <a:defRPr b="1" i="0">
                <a:solidFill>
                  <a:schemeClr val="tx1"/>
                </a:solidFill>
                <a:latin typeface="Avenir Next LT Pro" panose="020B0504020202020204" pitchFamily="34" charset="77"/>
                <a:cs typeface="Arial Black" panose="020B0604020202020204" pitchFamily="34" charset="0"/>
              </a:defRPr>
            </a:lvl1pPr>
            <a:lvl2pPr>
              <a:buNone/>
              <a:defRPr/>
            </a:lvl2pPr>
            <a:lvl3pPr>
              <a:buNone/>
              <a:defRPr/>
            </a:lvl3pPr>
            <a:lvl4pPr>
              <a:buNone/>
              <a:defRPr/>
            </a:lvl4pPr>
            <a:lvl5pPr>
              <a:buNone/>
              <a:defRPr/>
            </a:lvl5pPr>
          </a:lstStyle>
          <a:p>
            <a:pPr lvl="0"/>
            <a:r>
              <a:rPr lang="en-US"/>
              <a:t>TITLE</a:t>
            </a:r>
          </a:p>
        </p:txBody>
      </p:sp>
      <p:sp>
        <p:nvSpPr>
          <p:cNvPr id="31" name="Text Placeholder 10">
            <a:extLst>
              <a:ext uri="{FF2B5EF4-FFF2-40B4-BE49-F238E27FC236}">
                <a16:creationId xmlns:a16="http://schemas.microsoft.com/office/drawing/2014/main" id="{8F8FAA47-B4A4-E340-93ED-984A81424EC0}"/>
              </a:ext>
            </a:extLst>
          </p:cNvPr>
          <p:cNvSpPr>
            <a:spLocks noGrp="1"/>
          </p:cNvSpPr>
          <p:nvPr>
            <p:ph type="body" sz="quarter" idx="21"/>
          </p:nvPr>
        </p:nvSpPr>
        <p:spPr>
          <a:xfrm>
            <a:off x="1472455" y="3294090"/>
            <a:ext cx="2057050" cy="2239961"/>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stStyle>
          <a:p>
            <a:pPr lvl="0"/>
            <a:endParaRPr lang="en-US"/>
          </a:p>
        </p:txBody>
      </p:sp>
      <p:sp>
        <p:nvSpPr>
          <p:cNvPr id="32" name="Text Placeholder 10">
            <a:extLst>
              <a:ext uri="{FF2B5EF4-FFF2-40B4-BE49-F238E27FC236}">
                <a16:creationId xmlns:a16="http://schemas.microsoft.com/office/drawing/2014/main" id="{06D73FEE-40E5-1B48-8FAC-B0D9AF935A43}"/>
              </a:ext>
            </a:extLst>
          </p:cNvPr>
          <p:cNvSpPr>
            <a:spLocks noGrp="1"/>
          </p:cNvSpPr>
          <p:nvPr>
            <p:ph type="body" sz="quarter" idx="22"/>
          </p:nvPr>
        </p:nvSpPr>
        <p:spPr>
          <a:xfrm>
            <a:off x="3878770" y="3294090"/>
            <a:ext cx="2057050" cy="2239961"/>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stStyle>
          <a:p>
            <a:pPr lvl="0"/>
            <a:endParaRPr lang="en-US"/>
          </a:p>
        </p:txBody>
      </p:sp>
      <p:sp>
        <p:nvSpPr>
          <p:cNvPr id="33" name="Text Placeholder 10">
            <a:extLst>
              <a:ext uri="{FF2B5EF4-FFF2-40B4-BE49-F238E27FC236}">
                <a16:creationId xmlns:a16="http://schemas.microsoft.com/office/drawing/2014/main" id="{58483766-2960-5F40-A1CE-A30EDD20D0ED}"/>
              </a:ext>
            </a:extLst>
          </p:cNvPr>
          <p:cNvSpPr>
            <a:spLocks noGrp="1"/>
          </p:cNvSpPr>
          <p:nvPr>
            <p:ph type="body" sz="quarter" idx="23"/>
          </p:nvPr>
        </p:nvSpPr>
        <p:spPr>
          <a:xfrm>
            <a:off x="6284834" y="3294090"/>
            <a:ext cx="2057050" cy="2239961"/>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stStyle>
          <a:p>
            <a:pPr lvl="0"/>
            <a:endParaRPr lang="en-US"/>
          </a:p>
        </p:txBody>
      </p:sp>
      <p:sp>
        <p:nvSpPr>
          <p:cNvPr id="34" name="Text Placeholder 10">
            <a:extLst>
              <a:ext uri="{FF2B5EF4-FFF2-40B4-BE49-F238E27FC236}">
                <a16:creationId xmlns:a16="http://schemas.microsoft.com/office/drawing/2014/main" id="{9343E5EC-046A-584C-88CA-1433BF1214BC}"/>
              </a:ext>
            </a:extLst>
          </p:cNvPr>
          <p:cNvSpPr>
            <a:spLocks noGrp="1"/>
          </p:cNvSpPr>
          <p:nvPr>
            <p:ph type="body" sz="quarter" idx="24"/>
          </p:nvPr>
        </p:nvSpPr>
        <p:spPr>
          <a:xfrm>
            <a:off x="8690898" y="3294090"/>
            <a:ext cx="2057050" cy="2239961"/>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stStyle>
          <a:p>
            <a:pPr lvl="0"/>
            <a:endParaRPr lang="en-US"/>
          </a:p>
        </p:txBody>
      </p:sp>
      <p:sp>
        <p:nvSpPr>
          <p:cNvPr id="13" name="Picture Placeholder 12">
            <a:extLst>
              <a:ext uri="{FF2B5EF4-FFF2-40B4-BE49-F238E27FC236}">
                <a16:creationId xmlns:a16="http://schemas.microsoft.com/office/drawing/2014/main" id="{0F0CE4CF-0B79-984A-9413-3082609B7233}"/>
              </a:ext>
            </a:extLst>
          </p:cNvPr>
          <p:cNvSpPr>
            <a:spLocks noGrp="1"/>
          </p:cNvSpPr>
          <p:nvPr>
            <p:ph type="pic" sz="quarter" idx="25" hasCustomPrompt="1"/>
          </p:nvPr>
        </p:nvSpPr>
        <p:spPr>
          <a:xfrm>
            <a:off x="1472455" y="1825979"/>
            <a:ext cx="703746" cy="705995"/>
          </a:xfrm>
          <a:prstGeom prst="rect">
            <a:avLst/>
          </a:prstGeom>
        </p:spPr>
        <p:txBody>
          <a:bodyPr anchor="ctr" anchorCtr="0"/>
          <a:lstStyle>
            <a:lvl1pPr algn="ctr">
              <a:buNone/>
              <a:defRPr>
                <a:latin typeface="Avenir Next LT Pro" panose="020B0504020202020204" pitchFamily="34" charset="77"/>
              </a:defRPr>
            </a:lvl1pPr>
          </a:lstStyle>
          <a:p>
            <a:r>
              <a:rPr lang="en-US"/>
              <a:t>Icon</a:t>
            </a:r>
          </a:p>
        </p:txBody>
      </p:sp>
      <p:sp>
        <p:nvSpPr>
          <p:cNvPr id="35" name="Picture Placeholder 12">
            <a:extLst>
              <a:ext uri="{FF2B5EF4-FFF2-40B4-BE49-F238E27FC236}">
                <a16:creationId xmlns:a16="http://schemas.microsoft.com/office/drawing/2014/main" id="{000DA99E-CDE0-F545-99B5-64E981C8987A}"/>
              </a:ext>
            </a:extLst>
          </p:cNvPr>
          <p:cNvSpPr>
            <a:spLocks noGrp="1"/>
          </p:cNvSpPr>
          <p:nvPr>
            <p:ph type="pic" sz="quarter" idx="26" hasCustomPrompt="1"/>
          </p:nvPr>
        </p:nvSpPr>
        <p:spPr>
          <a:xfrm>
            <a:off x="3878783" y="1825979"/>
            <a:ext cx="703746" cy="705995"/>
          </a:xfrm>
          <a:prstGeom prst="rect">
            <a:avLst/>
          </a:prstGeom>
        </p:spPr>
        <p:txBody>
          <a:bodyPr anchor="ctr" anchorCtr="0"/>
          <a:lstStyle>
            <a:lvl1pPr algn="ctr">
              <a:buNone/>
              <a:defRPr>
                <a:latin typeface="Avenir Next LT Pro" panose="020B0504020202020204" pitchFamily="34" charset="77"/>
              </a:defRPr>
            </a:lvl1pPr>
          </a:lstStyle>
          <a:p>
            <a:r>
              <a:rPr lang="en-US"/>
              <a:t>Icon</a:t>
            </a:r>
          </a:p>
        </p:txBody>
      </p:sp>
      <p:sp>
        <p:nvSpPr>
          <p:cNvPr id="36" name="Picture Placeholder 12">
            <a:extLst>
              <a:ext uri="{FF2B5EF4-FFF2-40B4-BE49-F238E27FC236}">
                <a16:creationId xmlns:a16="http://schemas.microsoft.com/office/drawing/2014/main" id="{BE81B7EE-832B-0448-AD6E-86773718B54C}"/>
              </a:ext>
            </a:extLst>
          </p:cNvPr>
          <p:cNvSpPr>
            <a:spLocks noGrp="1"/>
          </p:cNvSpPr>
          <p:nvPr>
            <p:ph type="pic" sz="quarter" idx="27" hasCustomPrompt="1"/>
          </p:nvPr>
        </p:nvSpPr>
        <p:spPr>
          <a:xfrm>
            <a:off x="6285111" y="1825979"/>
            <a:ext cx="703746" cy="705995"/>
          </a:xfrm>
          <a:prstGeom prst="rect">
            <a:avLst/>
          </a:prstGeom>
        </p:spPr>
        <p:txBody>
          <a:bodyPr anchor="ctr" anchorCtr="0"/>
          <a:lstStyle>
            <a:lvl1pPr algn="ctr">
              <a:buNone/>
              <a:defRPr>
                <a:latin typeface="Avenir Next LT Pro" panose="020B0504020202020204" pitchFamily="34" charset="77"/>
              </a:defRPr>
            </a:lvl1pPr>
          </a:lstStyle>
          <a:p>
            <a:r>
              <a:rPr lang="en-US"/>
              <a:t>Icon</a:t>
            </a:r>
          </a:p>
        </p:txBody>
      </p:sp>
      <p:sp>
        <p:nvSpPr>
          <p:cNvPr id="37" name="Picture Placeholder 12">
            <a:extLst>
              <a:ext uri="{FF2B5EF4-FFF2-40B4-BE49-F238E27FC236}">
                <a16:creationId xmlns:a16="http://schemas.microsoft.com/office/drawing/2014/main" id="{73EA64E5-9AF7-DA44-9F5C-55156979EA7C}"/>
              </a:ext>
            </a:extLst>
          </p:cNvPr>
          <p:cNvSpPr>
            <a:spLocks noGrp="1"/>
          </p:cNvSpPr>
          <p:nvPr>
            <p:ph type="pic" sz="quarter" idx="28" hasCustomPrompt="1"/>
          </p:nvPr>
        </p:nvSpPr>
        <p:spPr>
          <a:xfrm>
            <a:off x="8691440" y="1825979"/>
            <a:ext cx="703746" cy="705995"/>
          </a:xfrm>
          <a:prstGeom prst="rect">
            <a:avLst/>
          </a:prstGeom>
        </p:spPr>
        <p:txBody>
          <a:bodyPr anchor="ctr" anchorCtr="0"/>
          <a:lstStyle>
            <a:lvl1pPr algn="ctr">
              <a:buNone/>
              <a:defRPr>
                <a:latin typeface="Avenir Next LT Pro" panose="020B0504020202020204" pitchFamily="34" charset="77"/>
              </a:defRPr>
            </a:lvl1pPr>
          </a:lstStyle>
          <a:p>
            <a:r>
              <a:rPr lang="en-US"/>
              <a:t>Icon</a:t>
            </a:r>
          </a:p>
        </p:txBody>
      </p:sp>
      <p:cxnSp>
        <p:nvCxnSpPr>
          <p:cNvPr id="10" name="Straight Arrow Connector 9">
            <a:extLst>
              <a:ext uri="{FF2B5EF4-FFF2-40B4-BE49-F238E27FC236}">
                <a16:creationId xmlns:a16="http://schemas.microsoft.com/office/drawing/2014/main" id="{DED969E4-350D-E8B7-1253-30A40F3A6326}"/>
              </a:ext>
            </a:extLst>
          </p:cNvPr>
          <p:cNvCxnSpPr/>
          <p:nvPr userDrawn="1"/>
        </p:nvCxnSpPr>
        <p:spPr>
          <a:xfrm>
            <a:off x="2411796" y="2170176"/>
            <a:ext cx="1231392" cy="0"/>
          </a:xfrm>
          <a:prstGeom prst="straightConnector1">
            <a:avLst/>
          </a:prstGeom>
          <a:ln>
            <a:solidFill>
              <a:schemeClr val="accent1"/>
            </a:solidFill>
            <a:tailEnd type="triangle"/>
          </a:ln>
        </p:spPr>
        <p:style>
          <a:lnRef idx="1">
            <a:schemeClr val="accent2"/>
          </a:lnRef>
          <a:fillRef idx="0">
            <a:schemeClr val="accent2"/>
          </a:fillRef>
          <a:effectRef idx="0">
            <a:schemeClr val="accent2"/>
          </a:effectRef>
          <a:fontRef idx="minor">
            <a:schemeClr val="tx1"/>
          </a:fontRef>
        </p:style>
      </p:cxnSp>
      <p:cxnSp>
        <p:nvCxnSpPr>
          <p:cNvPr id="12" name="Straight Arrow Connector 11">
            <a:extLst>
              <a:ext uri="{FF2B5EF4-FFF2-40B4-BE49-F238E27FC236}">
                <a16:creationId xmlns:a16="http://schemas.microsoft.com/office/drawing/2014/main" id="{21A7C771-08D6-5FF1-FAFC-4E574C3623F2}"/>
              </a:ext>
            </a:extLst>
          </p:cNvPr>
          <p:cNvCxnSpPr/>
          <p:nvPr userDrawn="1"/>
        </p:nvCxnSpPr>
        <p:spPr>
          <a:xfrm>
            <a:off x="4818124" y="2170176"/>
            <a:ext cx="1231392" cy="0"/>
          </a:xfrm>
          <a:prstGeom prst="straightConnector1">
            <a:avLst/>
          </a:prstGeom>
          <a:ln>
            <a:solidFill>
              <a:schemeClr val="accent1"/>
            </a:solidFill>
            <a:tailEnd type="triangle"/>
          </a:ln>
        </p:spPr>
        <p:style>
          <a:lnRef idx="1">
            <a:schemeClr val="accent2"/>
          </a:lnRef>
          <a:fillRef idx="0">
            <a:schemeClr val="accent2"/>
          </a:fillRef>
          <a:effectRef idx="0">
            <a:schemeClr val="accent2"/>
          </a:effectRef>
          <a:fontRef idx="minor">
            <a:schemeClr val="tx1"/>
          </a:fontRef>
        </p:style>
      </p:cxnSp>
      <p:cxnSp>
        <p:nvCxnSpPr>
          <p:cNvPr id="14" name="Straight Arrow Connector 13">
            <a:extLst>
              <a:ext uri="{FF2B5EF4-FFF2-40B4-BE49-F238E27FC236}">
                <a16:creationId xmlns:a16="http://schemas.microsoft.com/office/drawing/2014/main" id="{01BF4B98-8E24-BACD-F62C-CF4970E026C0}"/>
              </a:ext>
            </a:extLst>
          </p:cNvPr>
          <p:cNvCxnSpPr/>
          <p:nvPr userDrawn="1"/>
        </p:nvCxnSpPr>
        <p:spPr>
          <a:xfrm>
            <a:off x="7224452" y="2170176"/>
            <a:ext cx="1231392" cy="0"/>
          </a:xfrm>
          <a:prstGeom prst="straightConnector1">
            <a:avLst/>
          </a:prstGeom>
          <a:ln>
            <a:solidFill>
              <a:schemeClr val="accent1"/>
            </a:solidFill>
            <a:tailEnd type="triangle"/>
          </a:ln>
        </p:spPr>
        <p:style>
          <a:lnRef idx="1">
            <a:schemeClr val="accent2"/>
          </a:lnRef>
          <a:fillRef idx="0">
            <a:schemeClr val="accent2"/>
          </a:fillRef>
          <a:effectRef idx="0">
            <a:schemeClr val="accent2"/>
          </a:effectRef>
          <a:fontRef idx="minor">
            <a:schemeClr val="tx1"/>
          </a:fontRef>
        </p:style>
      </p:cxnSp>
      <p:sp>
        <p:nvSpPr>
          <p:cNvPr id="4" name="Text Placeholder 11">
            <a:extLst>
              <a:ext uri="{FF2B5EF4-FFF2-40B4-BE49-F238E27FC236}">
                <a16:creationId xmlns:a16="http://schemas.microsoft.com/office/drawing/2014/main" id="{C69DEF3C-7E48-6A0A-E31F-211853ABCD3B}"/>
              </a:ext>
            </a:extLst>
          </p:cNvPr>
          <p:cNvSpPr>
            <a:spLocks noGrp="1"/>
          </p:cNvSpPr>
          <p:nvPr>
            <p:ph type="body" sz="quarter" idx="1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3" name="Text Placeholder 12">
            <a:extLst>
              <a:ext uri="{FF2B5EF4-FFF2-40B4-BE49-F238E27FC236}">
                <a16:creationId xmlns:a16="http://schemas.microsoft.com/office/drawing/2014/main" id="{3285A4CD-6984-54CF-4D78-70632DB35FA2}"/>
              </a:ext>
            </a:extLst>
          </p:cNvPr>
          <p:cNvSpPr>
            <a:spLocks noGrp="1"/>
          </p:cNvSpPr>
          <p:nvPr>
            <p:ph type="body" sz="quarter" idx="16"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5" name="Text Placeholder 7">
            <a:extLst>
              <a:ext uri="{FF2B5EF4-FFF2-40B4-BE49-F238E27FC236}">
                <a16:creationId xmlns:a16="http://schemas.microsoft.com/office/drawing/2014/main" id="{CF18CA68-BF63-3FD4-FF03-696F95B754BE}"/>
              </a:ext>
            </a:extLst>
          </p:cNvPr>
          <p:cNvSpPr>
            <a:spLocks noGrp="1"/>
          </p:cNvSpPr>
          <p:nvPr>
            <p:ph type="body" sz="quarter" idx="29"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dirty="0"/>
              <a:t>SECTION TITLE (ALL CAPS) – AVENIR NEXT 9PT</a:t>
            </a:r>
          </a:p>
        </p:txBody>
      </p:sp>
    </p:spTree>
    <p:extLst>
      <p:ext uri="{BB962C8B-B14F-4D97-AF65-F5344CB8AC3E}">
        <p14:creationId xmlns:p14="http://schemas.microsoft.com/office/powerpoint/2010/main" val="3726196653"/>
      </p:ext>
    </p:extLst>
  </p:cSld>
  <p:clrMapOvr>
    <a:masterClrMapping/>
  </p:clrMapOvr>
  <p:transition>
    <p:wip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Project Timeline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2C5F-696D-0D49-B4DC-28E3A26DFACB}"/>
              </a:ext>
            </a:extLst>
          </p:cNvPr>
          <p:cNvSpPr>
            <a:spLocks noGrp="1"/>
          </p:cNvSpPr>
          <p:nvPr>
            <p:ph type="title" hasCustomPrompt="1"/>
          </p:nvPr>
        </p:nvSpPr>
        <p:spPr>
          <a:xfrm>
            <a:off x="609601" y="457201"/>
            <a:ext cx="10972799" cy="461665"/>
          </a:xfrm>
          <a:prstGeom prst="rect">
            <a:avLst/>
          </a:prstGeom>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4" name="Text Placeholder 11">
            <a:extLst>
              <a:ext uri="{FF2B5EF4-FFF2-40B4-BE49-F238E27FC236}">
                <a16:creationId xmlns:a16="http://schemas.microsoft.com/office/drawing/2014/main" id="{8D134E21-8E4A-ECB1-B06F-45C32ABD5002}"/>
              </a:ext>
            </a:extLst>
          </p:cNvPr>
          <p:cNvSpPr>
            <a:spLocks noGrp="1"/>
          </p:cNvSpPr>
          <p:nvPr>
            <p:ph type="body" sz="quarter" idx="1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3" name="Rectangle 2">
            <a:extLst>
              <a:ext uri="{FF2B5EF4-FFF2-40B4-BE49-F238E27FC236}">
                <a16:creationId xmlns:a16="http://schemas.microsoft.com/office/drawing/2014/main" id="{8D756C8D-7CE7-3115-B32D-46D4F709194A}"/>
              </a:ext>
            </a:extLst>
          </p:cNvPr>
          <p:cNvSpPr/>
          <p:nvPr userDrawn="1"/>
        </p:nvSpPr>
        <p:spPr>
          <a:xfrm>
            <a:off x="3668184" y="2817027"/>
            <a:ext cx="2745621" cy="2468880"/>
          </a:xfrm>
          <a:prstGeom prst="rect">
            <a:avLst/>
          </a:prstGeom>
          <a:solidFill>
            <a:schemeClr val="bg1">
              <a:lumMod val="8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lnSpc>
                <a:spcPct val="90000"/>
              </a:lnSpc>
            </a:pPr>
            <a:endParaRPr lang="en-US" sz="1800" b="1">
              <a:latin typeface="Avenir Next LT Pro" panose="020B0504020202020204" pitchFamily="34" charset="77"/>
            </a:endParaRPr>
          </a:p>
        </p:txBody>
      </p:sp>
      <p:cxnSp>
        <p:nvCxnSpPr>
          <p:cNvPr id="6" name="Straight Connector 5">
            <a:extLst>
              <a:ext uri="{FF2B5EF4-FFF2-40B4-BE49-F238E27FC236}">
                <a16:creationId xmlns:a16="http://schemas.microsoft.com/office/drawing/2014/main" id="{0BEB93AC-00AF-DD1E-0953-D2328A24AFF5}"/>
              </a:ext>
            </a:extLst>
          </p:cNvPr>
          <p:cNvCxnSpPr/>
          <p:nvPr userDrawn="1"/>
        </p:nvCxnSpPr>
        <p:spPr>
          <a:xfrm>
            <a:off x="609600" y="2817027"/>
            <a:ext cx="10972800"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FF078F4F-D6F2-A611-4C32-041F6529B062}"/>
              </a:ext>
            </a:extLst>
          </p:cNvPr>
          <p:cNvCxnSpPr/>
          <p:nvPr userDrawn="1"/>
        </p:nvCxnSpPr>
        <p:spPr>
          <a:xfrm>
            <a:off x="609600" y="3923451"/>
            <a:ext cx="10972800"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83152181-AEB0-8E6A-EF87-CEE6C370F032}"/>
              </a:ext>
            </a:extLst>
          </p:cNvPr>
          <p:cNvCxnSpPr/>
          <p:nvPr userDrawn="1"/>
        </p:nvCxnSpPr>
        <p:spPr>
          <a:xfrm>
            <a:off x="609600" y="5285907"/>
            <a:ext cx="10972800"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AAC515B7-2E35-25C2-4B69-90712D03ACC5}"/>
              </a:ext>
            </a:extLst>
          </p:cNvPr>
          <p:cNvCxnSpPr/>
          <p:nvPr userDrawn="1"/>
        </p:nvCxnSpPr>
        <p:spPr>
          <a:xfrm>
            <a:off x="2295373" y="2817027"/>
            <a:ext cx="0" cy="246888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E1CC5A23-C558-C643-E099-A64B4B5163FE}"/>
              </a:ext>
            </a:extLst>
          </p:cNvPr>
          <p:cNvCxnSpPr/>
          <p:nvPr userDrawn="1"/>
        </p:nvCxnSpPr>
        <p:spPr>
          <a:xfrm>
            <a:off x="3668184" y="2817027"/>
            <a:ext cx="0" cy="2468880"/>
          </a:xfrm>
          <a:prstGeom prst="line">
            <a:avLst/>
          </a:prstGeom>
          <a:ln w="12700">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925CF7A6-505F-EEF2-35D1-818C391E6FD2}"/>
              </a:ext>
            </a:extLst>
          </p:cNvPr>
          <p:cNvCxnSpPr/>
          <p:nvPr userDrawn="1"/>
        </p:nvCxnSpPr>
        <p:spPr>
          <a:xfrm>
            <a:off x="5040994" y="2817027"/>
            <a:ext cx="0" cy="246888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FE2CBBAF-EFDF-A869-0BB9-A0F6189D393D}"/>
              </a:ext>
            </a:extLst>
          </p:cNvPr>
          <p:cNvCxnSpPr/>
          <p:nvPr userDrawn="1"/>
        </p:nvCxnSpPr>
        <p:spPr>
          <a:xfrm>
            <a:off x="6413805" y="2817027"/>
            <a:ext cx="0" cy="246888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7F0E7CE-EDDB-19A8-F25C-65AAE900900B}"/>
              </a:ext>
            </a:extLst>
          </p:cNvPr>
          <p:cNvCxnSpPr/>
          <p:nvPr userDrawn="1"/>
        </p:nvCxnSpPr>
        <p:spPr>
          <a:xfrm>
            <a:off x="7786616" y="2817027"/>
            <a:ext cx="0" cy="246888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5B40FB9F-64AB-7F05-C052-BB397A6F3756}"/>
              </a:ext>
            </a:extLst>
          </p:cNvPr>
          <p:cNvCxnSpPr/>
          <p:nvPr userDrawn="1"/>
        </p:nvCxnSpPr>
        <p:spPr>
          <a:xfrm>
            <a:off x="9159426" y="2817027"/>
            <a:ext cx="0" cy="246888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187D9FEB-42AA-F694-3545-966C462E4423}"/>
              </a:ext>
            </a:extLst>
          </p:cNvPr>
          <p:cNvCxnSpPr/>
          <p:nvPr userDrawn="1"/>
        </p:nvCxnSpPr>
        <p:spPr>
          <a:xfrm>
            <a:off x="10532236" y="2817027"/>
            <a:ext cx="0" cy="246888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F51179E4-B663-5573-980F-13020145A322}"/>
              </a:ext>
            </a:extLst>
          </p:cNvPr>
          <p:cNvCxnSpPr>
            <a:cxnSpLocks/>
          </p:cNvCxnSpPr>
          <p:nvPr userDrawn="1"/>
        </p:nvCxnSpPr>
        <p:spPr>
          <a:xfrm>
            <a:off x="9864310" y="2325624"/>
            <a:ext cx="0" cy="841248"/>
          </a:xfrm>
          <a:prstGeom prst="line">
            <a:avLst/>
          </a:prstGeom>
          <a:ln w="12700">
            <a:solidFill>
              <a:srgbClr val="313A45"/>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8774C66-CA15-7697-7EBD-C4FB952F62AA}"/>
              </a:ext>
            </a:extLst>
          </p:cNvPr>
          <p:cNvCxnSpPr>
            <a:cxnSpLocks/>
          </p:cNvCxnSpPr>
          <p:nvPr userDrawn="1"/>
        </p:nvCxnSpPr>
        <p:spPr>
          <a:xfrm>
            <a:off x="8486625" y="2325624"/>
            <a:ext cx="0" cy="841248"/>
          </a:xfrm>
          <a:prstGeom prst="line">
            <a:avLst/>
          </a:prstGeom>
          <a:ln w="12700">
            <a:solidFill>
              <a:srgbClr val="313A45"/>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73B9028-06DA-938F-4912-75CE998D2D23}"/>
              </a:ext>
            </a:extLst>
          </p:cNvPr>
          <p:cNvCxnSpPr>
            <a:cxnSpLocks/>
          </p:cNvCxnSpPr>
          <p:nvPr userDrawn="1"/>
        </p:nvCxnSpPr>
        <p:spPr>
          <a:xfrm>
            <a:off x="7108937" y="2325624"/>
            <a:ext cx="0" cy="841248"/>
          </a:xfrm>
          <a:prstGeom prst="line">
            <a:avLst/>
          </a:prstGeom>
          <a:ln w="12700">
            <a:solidFill>
              <a:srgbClr val="313A45"/>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E8EB3480-D3A8-5282-8575-3FB1C2F034B0}"/>
              </a:ext>
            </a:extLst>
          </p:cNvPr>
          <p:cNvCxnSpPr>
            <a:cxnSpLocks/>
          </p:cNvCxnSpPr>
          <p:nvPr userDrawn="1"/>
        </p:nvCxnSpPr>
        <p:spPr>
          <a:xfrm>
            <a:off x="5753074" y="2325624"/>
            <a:ext cx="0" cy="841248"/>
          </a:xfrm>
          <a:prstGeom prst="line">
            <a:avLst/>
          </a:prstGeom>
          <a:ln w="12700">
            <a:solidFill>
              <a:srgbClr val="313A45"/>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D2983493-1D6A-8DEF-C547-5F6F47D585A5}"/>
              </a:ext>
            </a:extLst>
          </p:cNvPr>
          <p:cNvCxnSpPr>
            <a:cxnSpLocks/>
          </p:cNvCxnSpPr>
          <p:nvPr userDrawn="1"/>
        </p:nvCxnSpPr>
        <p:spPr>
          <a:xfrm>
            <a:off x="4353561" y="2325624"/>
            <a:ext cx="0" cy="841248"/>
          </a:xfrm>
          <a:prstGeom prst="line">
            <a:avLst/>
          </a:prstGeom>
          <a:ln w="12700">
            <a:solidFill>
              <a:srgbClr val="313A45"/>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A3AC82C4-F5E1-1D1E-50C7-C8EBA60EE142}"/>
              </a:ext>
            </a:extLst>
          </p:cNvPr>
          <p:cNvCxnSpPr>
            <a:cxnSpLocks/>
          </p:cNvCxnSpPr>
          <p:nvPr userDrawn="1"/>
        </p:nvCxnSpPr>
        <p:spPr>
          <a:xfrm>
            <a:off x="2975873" y="2325624"/>
            <a:ext cx="0" cy="841248"/>
          </a:xfrm>
          <a:prstGeom prst="line">
            <a:avLst/>
          </a:prstGeom>
          <a:ln w="12700">
            <a:solidFill>
              <a:srgbClr val="313A45"/>
            </a:solidFill>
          </a:ln>
        </p:spPr>
        <p:style>
          <a:lnRef idx="1">
            <a:schemeClr val="accent1"/>
          </a:lnRef>
          <a:fillRef idx="0">
            <a:schemeClr val="accent1"/>
          </a:fillRef>
          <a:effectRef idx="0">
            <a:schemeClr val="accent1"/>
          </a:effectRef>
          <a:fontRef idx="minor">
            <a:schemeClr val="tx1"/>
          </a:fontRef>
        </p:style>
      </p:cxnSp>
      <p:sp>
        <p:nvSpPr>
          <p:cNvPr id="23" name="Text Placeholder 11">
            <a:extLst>
              <a:ext uri="{FF2B5EF4-FFF2-40B4-BE49-F238E27FC236}">
                <a16:creationId xmlns:a16="http://schemas.microsoft.com/office/drawing/2014/main" id="{DAD5E0F7-29E1-45DB-ACE2-2C7D94BDD7F0}"/>
              </a:ext>
            </a:extLst>
          </p:cNvPr>
          <p:cNvSpPr>
            <a:spLocks noGrp="1"/>
          </p:cNvSpPr>
          <p:nvPr>
            <p:ph type="body" sz="quarter" idx="17" hasCustomPrompt="1"/>
          </p:nvPr>
        </p:nvSpPr>
        <p:spPr>
          <a:xfrm>
            <a:off x="701270" y="4040166"/>
            <a:ext cx="1471471" cy="461665"/>
          </a:xfrm>
          <a:prstGeom prst="rect">
            <a:avLst/>
          </a:prstGeom>
          <a:noFill/>
        </p:spPr>
        <p:txBody>
          <a:bodyPr wrap="square" lIns="91440" tIns="45720" rIns="91440" bIns="45720" anchor="t" anchorCtr="0">
            <a:spAutoFit/>
          </a:bodyPr>
          <a:lstStyle>
            <a:lvl1pPr marL="0" indent="0" algn="r">
              <a:spcBef>
                <a:spcPts val="0"/>
              </a:spcBef>
              <a:buNone/>
              <a:defRPr sz="1200" b="1" i="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TITLE </a:t>
            </a:r>
            <a:br>
              <a:rPr lang="en-US"/>
            </a:br>
            <a:r>
              <a:rPr lang="en-US"/>
              <a:t>HEADER</a:t>
            </a:r>
          </a:p>
        </p:txBody>
      </p:sp>
      <p:sp>
        <p:nvSpPr>
          <p:cNvPr id="24" name="Text Placeholder 11">
            <a:extLst>
              <a:ext uri="{FF2B5EF4-FFF2-40B4-BE49-F238E27FC236}">
                <a16:creationId xmlns:a16="http://schemas.microsoft.com/office/drawing/2014/main" id="{09E02882-51F8-8E0D-0948-5C92BC2E1B88}"/>
              </a:ext>
            </a:extLst>
          </p:cNvPr>
          <p:cNvSpPr>
            <a:spLocks noGrp="1"/>
          </p:cNvSpPr>
          <p:nvPr>
            <p:ph type="body" sz="quarter" idx="36" hasCustomPrompt="1"/>
          </p:nvPr>
        </p:nvSpPr>
        <p:spPr>
          <a:xfrm>
            <a:off x="2296217" y="3500600"/>
            <a:ext cx="1357336" cy="281313"/>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Phase 1</a:t>
            </a:r>
          </a:p>
        </p:txBody>
      </p:sp>
      <p:sp>
        <p:nvSpPr>
          <p:cNvPr id="25" name="Text Placeholder 11">
            <a:extLst>
              <a:ext uri="{FF2B5EF4-FFF2-40B4-BE49-F238E27FC236}">
                <a16:creationId xmlns:a16="http://schemas.microsoft.com/office/drawing/2014/main" id="{580BD87B-9B5F-FED5-53E4-921E646BBE77}"/>
              </a:ext>
            </a:extLst>
          </p:cNvPr>
          <p:cNvSpPr>
            <a:spLocks noGrp="1"/>
          </p:cNvSpPr>
          <p:nvPr>
            <p:ph type="body" sz="quarter" idx="37" hasCustomPrompt="1"/>
          </p:nvPr>
        </p:nvSpPr>
        <p:spPr>
          <a:xfrm>
            <a:off x="3666207" y="3504914"/>
            <a:ext cx="1378820"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Phase 2</a:t>
            </a:r>
          </a:p>
        </p:txBody>
      </p:sp>
      <p:sp>
        <p:nvSpPr>
          <p:cNvPr id="26" name="Text Placeholder 11">
            <a:extLst>
              <a:ext uri="{FF2B5EF4-FFF2-40B4-BE49-F238E27FC236}">
                <a16:creationId xmlns:a16="http://schemas.microsoft.com/office/drawing/2014/main" id="{AA574E09-076D-0A53-058C-6CB57E0DA6B9}"/>
              </a:ext>
            </a:extLst>
          </p:cNvPr>
          <p:cNvSpPr>
            <a:spLocks noGrp="1"/>
          </p:cNvSpPr>
          <p:nvPr>
            <p:ph type="body" sz="quarter" idx="38" hasCustomPrompt="1"/>
          </p:nvPr>
        </p:nvSpPr>
        <p:spPr>
          <a:xfrm>
            <a:off x="5041839" y="3504914"/>
            <a:ext cx="1378820"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Phase 3</a:t>
            </a:r>
          </a:p>
        </p:txBody>
      </p:sp>
      <p:sp>
        <p:nvSpPr>
          <p:cNvPr id="27" name="Text Placeholder 11">
            <a:extLst>
              <a:ext uri="{FF2B5EF4-FFF2-40B4-BE49-F238E27FC236}">
                <a16:creationId xmlns:a16="http://schemas.microsoft.com/office/drawing/2014/main" id="{50056870-FD7F-49E7-2912-96B5585746F8}"/>
              </a:ext>
            </a:extLst>
          </p:cNvPr>
          <p:cNvSpPr>
            <a:spLocks noGrp="1"/>
          </p:cNvSpPr>
          <p:nvPr>
            <p:ph type="body" sz="quarter" idx="39" hasCustomPrompt="1"/>
          </p:nvPr>
        </p:nvSpPr>
        <p:spPr>
          <a:xfrm>
            <a:off x="6421779" y="3504914"/>
            <a:ext cx="1378820"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Phase 4</a:t>
            </a:r>
          </a:p>
        </p:txBody>
      </p:sp>
      <p:sp>
        <p:nvSpPr>
          <p:cNvPr id="28" name="Text Placeholder 11">
            <a:extLst>
              <a:ext uri="{FF2B5EF4-FFF2-40B4-BE49-F238E27FC236}">
                <a16:creationId xmlns:a16="http://schemas.microsoft.com/office/drawing/2014/main" id="{6E9A9CF9-84BE-A16E-0AE6-ED1E3CD66078}"/>
              </a:ext>
            </a:extLst>
          </p:cNvPr>
          <p:cNvSpPr>
            <a:spLocks noGrp="1"/>
          </p:cNvSpPr>
          <p:nvPr>
            <p:ph type="body" sz="quarter" idx="40" hasCustomPrompt="1"/>
          </p:nvPr>
        </p:nvSpPr>
        <p:spPr>
          <a:xfrm>
            <a:off x="7797215" y="3504914"/>
            <a:ext cx="1378820"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Phase 5</a:t>
            </a:r>
          </a:p>
        </p:txBody>
      </p:sp>
      <p:sp>
        <p:nvSpPr>
          <p:cNvPr id="29" name="Text Placeholder 11">
            <a:extLst>
              <a:ext uri="{FF2B5EF4-FFF2-40B4-BE49-F238E27FC236}">
                <a16:creationId xmlns:a16="http://schemas.microsoft.com/office/drawing/2014/main" id="{CAB4B659-8535-B4FB-D2CB-46C567164F4C}"/>
              </a:ext>
            </a:extLst>
          </p:cNvPr>
          <p:cNvSpPr>
            <a:spLocks noGrp="1"/>
          </p:cNvSpPr>
          <p:nvPr>
            <p:ph type="body" sz="quarter" idx="41" hasCustomPrompt="1"/>
          </p:nvPr>
        </p:nvSpPr>
        <p:spPr>
          <a:xfrm>
            <a:off x="9151455" y="3504914"/>
            <a:ext cx="1378820"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Phase 7</a:t>
            </a:r>
          </a:p>
        </p:txBody>
      </p:sp>
      <p:sp>
        <p:nvSpPr>
          <p:cNvPr id="30" name="Text Placeholder 11">
            <a:extLst>
              <a:ext uri="{FF2B5EF4-FFF2-40B4-BE49-F238E27FC236}">
                <a16:creationId xmlns:a16="http://schemas.microsoft.com/office/drawing/2014/main" id="{909DA01A-9952-5621-288D-CF6D26B55343}"/>
              </a:ext>
            </a:extLst>
          </p:cNvPr>
          <p:cNvSpPr>
            <a:spLocks noGrp="1"/>
          </p:cNvSpPr>
          <p:nvPr>
            <p:ph type="body" sz="quarter" idx="42" hasCustomPrompt="1"/>
          </p:nvPr>
        </p:nvSpPr>
        <p:spPr>
          <a:xfrm>
            <a:off x="2296217" y="4130343"/>
            <a:ext cx="1357336" cy="281313"/>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7</a:t>
            </a:r>
          </a:p>
        </p:txBody>
      </p:sp>
      <p:sp>
        <p:nvSpPr>
          <p:cNvPr id="31" name="Text Placeholder 11">
            <a:extLst>
              <a:ext uri="{FF2B5EF4-FFF2-40B4-BE49-F238E27FC236}">
                <a16:creationId xmlns:a16="http://schemas.microsoft.com/office/drawing/2014/main" id="{B552C30B-3B43-2F36-7AEC-652440E6FA9C}"/>
              </a:ext>
            </a:extLst>
          </p:cNvPr>
          <p:cNvSpPr>
            <a:spLocks noGrp="1"/>
          </p:cNvSpPr>
          <p:nvPr>
            <p:ph type="body" sz="quarter" idx="43" hasCustomPrompt="1"/>
          </p:nvPr>
        </p:nvSpPr>
        <p:spPr>
          <a:xfrm>
            <a:off x="3666207" y="4134657"/>
            <a:ext cx="1378820"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8</a:t>
            </a:r>
          </a:p>
        </p:txBody>
      </p:sp>
      <p:sp>
        <p:nvSpPr>
          <p:cNvPr id="32" name="Text Placeholder 11">
            <a:extLst>
              <a:ext uri="{FF2B5EF4-FFF2-40B4-BE49-F238E27FC236}">
                <a16:creationId xmlns:a16="http://schemas.microsoft.com/office/drawing/2014/main" id="{7397BD65-55CC-7D7C-9E60-2A9843604C67}"/>
              </a:ext>
            </a:extLst>
          </p:cNvPr>
          <p:cNvSpPr>
            <a:spLocks noGrp="1"/>
          </p:cNvSpPr>
          <p:nvPr>
            <p:ph type="body" sz="quarter" idx="44" hasCustomPrompt="1"/>
          </p:nvPr>
        </p:nvSpPr>
        <p:spPr>
          <a:xfrm>
            <a:off x="5041839" y="4134657"/>
            <a:ext cx="1378820"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9</a:t>
            </a:r>
          </a:p>
        </p:txBody>
      </p:sp>
      <p:sp>
        <p:nvSpPr>
          <p:cNvPr id="33" name="Text Placeholder 11">
            <a:extLst>
              <a:ext uri="{FF2B5EF4-FFF2-40B4-BE49-F238E27FC236}">
                <a16:creationId xmlns:a16="http://schemas.microsoft.com/office/drawing/2014/main" id="{EFECF0C1-07BE-5BEF-AB28-A0187B90BD15}"/>
              </a:ext>
            </a:extLst>
          </p:cNvPr>
          <p:cNvSpPr>
            <a:spLocks noGrp="1"/>
          </p:cNvSpPr>
          <p:nvPr>
            <p:ph type="body" sz="quarter" idx="45" hasCustomPrompt="1"/>
          </p:nvPr>
        </p:nvSpPr>
        <p:spPr>
          <a:xfrm>
            <a:off x="6421779" y="4134657"/>
            <a:ext cx="1378820"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10</a:t>
            </a:r>
          </a:p>
        </p:txBody>
      </p:sp>
      <p:sp>
        <p:nvSpPr>
          <p:cNvPr id="34" name="Text Placeholder 11">
            <a:extLst>
              <a:ext uri="{FF2B5EF4-FFF2-40B4-BE49-F238E27FC236}">
                <a16:creationId xmlns:a16="http://schemas.microsoft.com/office/drawing/2014/main" id="{3E428C3F-894C-225C-B781-5AF645B01B06}"/>
              </a:ext>
            </a:extLst>
          </p:cNvPr>
          <p:cNvSpPr>
            <a:spLocks noGrp="1"/>
          </p:cNvSpPr>
          <p:nvPr>
            <p:ph type="body" sz="quarter" idx="46" hasCustomPrompt="1"/>
          </p:nvPr>
        </p:nvSpPr>
        <p:spPr>
          <a:xfrm>
            <a:off x="7797215" y="4134657"/>
            <a:ext cx="1378820"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11</a:t>
            </a:r>
          </a:p>
        </p:txBody>
      </p:sp>
      <p:sp>
        <p:nvSpPr>
          <p:cNvPr id="35" name="Text Placeholder 11">
            <a:extLst>
              <a:ext uri="{FF2B5EF4-FFF2-40B4-BE49-F238E27FC236}">
                <a16:creationId xmlns:a16="http://schemas.microsoft.com/office/drawing/2014/main" id="{8EE106D6-1D49-580A-3725-871C469ADF15}"/>
              </a:ext>
            </a:extLst>
          </p:cNvPr>
          <p:cNvSpPr>
            <a:spLocks noGrp="1"/>
          </p:cNvSpPr>
          <p:nvPr>
            <p:ph type="body" sz="quarter" idx="47" hasCustomPrompt="1"/>
          </p:nvPr>
        </p:nvSpPr>
        <p:spPr>
          <a:xfrm>
            <a:off x="9151455" y="4134657"/>
            <a:ext cx="1378820"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12</a:t>
            </a:r>
          </a:p>
        </p:txBody>
      </p:sp>
      <p:sp>
        <p:nvSpPr>
          <p:cNvPr id="36" name="Text Placeholder 11">
            <a:extLst>
              <a:ext uri="{FF2B5EF4-FFF2-40B4-BE49-F238E27FC236}">
                <a16:creationId xmlns:a16="http://schemas.microsoft.com/office/drawing/2014/main" id="{588C5464-C79E-E606-3CA3-21275AA5A768}"/>
              </a:ext>
            </a:extLst>
          </p:cNvPr>
          <p:cNvSpPr>
            <a:spLocks noGrp="1"/>
          </p:cNvSpPr>
          <p:nvPr>
            <p:ph type="body" sz="quarter" idx="48" hasCustomPrompt="1"/>
          </p:nvPr>
        </p:nvSpPr>
        <p:spPr>
          <a:xfrm>
            <a:off x="2384689" y="2081358"/>
            <a:ext cx="1202560" cy="253916"/>
          </a:xfrm>
          <a:prstGeom prst="rect">
            <a:avLst/>
          </a:prstGeom>
          <a:solidFill>
            <a:schemeClr val="bg1"/>
          </a:solidFill>
          <a:ln w="12700">
            <a:noFill/>
          </a:ln>
        </p:spPr>
        <p:txBody>
          <a:bodyPr wrap="square" lIns="91440" tIns="45720" rIns="91440" bIns="45720" anchor="t" anchorCtr="0">
            <a:spAutoFit/>
          </a:bodyPr>
          <a:lstStyle>
            <a:lvl1pPr marL="0" indent="0" algn="ctr">
              <a:spcBef>
                <a:spcPts val="0"/>
              </a:spcBef>
              <a:buNone/>
              <a:defRPr sz="105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dirty="0"/>
              <a:t>ITEM 1</a:t>
            </a:r>
          </a:p>
        </p:txBody>
      </p:sp>
      <p:sp>
        <p:nvSpPr>
          <p:cNvPr id="37" name="Text Placeholder 11">
            <a:extLst>
              <a:ext uri="{FF2B5EF4-FFF2-40B4-BE49-F238E27FC236}">
                <a16:creationId xmlns:a16="http://schemas.microsoft.com/office/drawing/2014/main" id="{B49A2A87-72E1-CF6F-5C7C-F2B76AFAB54F}"/>
              </a:ext>
            </a:extLst>
          </p:cNvPr>
          <p:cNvSpPr>
            <a:spLocks noGrp="1"/>
          </p:cNvSpPr>
          <p:nvPr>
            <p:ph type="body" sz="quarter" idx="49" hasCustomPrompt="1"/>
          </p:nvPr>
        </p:nvSpPr>
        <p:spPr>
          <a:xfrm>
            <a:off x="3776162" y="2081358"/>
            <a:ext cx="1202560" cy="253916"/>
          </a:xfrm>
          <a:prstGeom prst="rect">
            <a:avLst/>
          </a:prstGeom>
          <a:solidFill>
            <a:schemeClr val="accent1"/>
          </a:solidFill>
          <a:ln w="12700">
            <a:solidFill>
              <a:schemeClr val="bg1">
                <a:lumMod val="85000"/>
              </a:schemeClr>
            </a:solidFill>
          </a:ln>
        </p:spPr>
        <p:txBody>
          <a:bodyPr wrap="square" lIns="91440" tIns="45720" rIns="91440" bIns="45720" anchor="t" anchorCtr="0">
            <a:spAutoFit/>
          </a:bodyPr>
          <a:lstStyle>
            <a:lvl1pPr marL="0" indent="0" algn="ctr">
              <a:spcBef>
                <a:spcPts val="0"/>
              </a:spcBef>
              <a:buNone/>
              <a:defRPr sz="1050" b="1" i="0" spc="0" baseline="0">
                <a:solidFill>
                  <a:schemeClr val="bg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ITEM 2</a:t>
            </a:r>
          </a:p>
        </p:txBody>
      </p:sp>
      <p:sp>
        <p:nvSpPr>
          <p:cNvPr id="38" name="Text Placeholder 11">
            <a:extLst>
              <a:ext uri="{FF2B5EF4-FFF2-40B4-BE49-F238E27FC236}">
                <a16:creationId xmlns:a16="http://schemas.microsoft.com/office/drawing/2014/main" id="{E3CFFAAF-6FFB-E948-B947-3ECD4C6EC017}"/>
              </a:ext>
            </a:extLst>
          </p:cNvPr>
          <p:cNvSpPr>
            <a:spLocks noGrp="1"/>
          </p:cNvSpPr>
          <p:nvPr>
            <p:ph type="body" sz="quarter" idx="50" hasCustomPrompt="1"/>
          </p:nvPr>
        </p:nvSpPr>
        <p:spPr>
          <a:xfrm>
            <a:off x="5151794" y="2081358"/>
            <a:ext cx="1202560" cy="253916"/>
          </a:xfrm>
          <a:prstGeom prst="rect">
            <a:avLst/>
          </a:prstGeom>
          <a:solidFill>
            <a:schemeClr val="bg1"/>
          </a:solidFill>
          <a:ln w="12700">
            <a:noFill/>
          </a:ln>
        </p:spPr>
        <p:txBody>
          <a:bodyPr wrap="square" lIns="91440" tIns="45720" rIns="91440" bIns="45720" anchor="t" anchorCtr="0">
            <a:spAutoFit/>
          </a:bodyPr>
          <a:lstStyle>
            <a:lvl1pPr marL="0" indent="0" algn="ctr">
              <a:spcBef>
                <a:spcPts val="0"/>
              </a:spcBef>
              <a:buNone/>
              <a:defRPr sz="105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ITEM 3</a:t>
            </a:r>
          </a:p>
        </p:txBody>
      </p:sp>
      <p:sp>
        <p:nvSpPr>
          <p:cNvPr id="39" name="Text Placeholder 11">
            <a:extLst>
              <a:ext uri="{FF2B5EF4-FFF2-40B4-BE49-F238E27FC236}">
                <a16:creationId xmlns:a16="http://schemas.microsoft.com/office/drawing/2014/main" id="{DE6F3C31-23BD-D4DE-F484-ADE9AD62E745}"/>
              </a:ext>
            </a:extLst>
          </p:cNvPr>
          <p:cNvSpPr>
            <a:spLocks noGrp="1"/>
          </p:cNvSpPr>
          <p:nvPr>
            <p:ph type="body" sz="quarter" idx="51" hasCustomPrompt="1"/>
          </p:nvPr>
        </p:nvSpPr>
        <p:spPr>
          <a:xfrm>
            <a:off x="6531734" y="2081358"/>
            <a:ext cx="1202560" cy="253916"/>
          </a:xfrm>
          <a:prstGeom prst="rect">
            <a:avLst/>
          </a:prstGeom>
          <a:solidFill>
            <a:schemeClr val="bg1"/>
          </a:solidFill>
          <a:ln w="12700">
            <a:noFill/>
          </a:ln>
        </p:spPr>
        <p:txBody>
          <a:bodyPr wrap="square" lIns="91440" tIns="45720" rIns="91440" bIns="45720" anchor="t" anchorCtr="0">
            <a:spAutoFit/>
          </a:bodyPr>
          <a:lstStyle>
            <a:lvl1pPr marL="0" indent="0" algn="ctr">
              <a:spcBef>
                <a:spcPts val="0"/>
              </a:spcBef>
              <a:buNone/>
              <a:defRPr sz="105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ITEM 4</a:t>
            </a:r>
          </a:p>
        </p:txBody>
      </p:sp>
      <p:sp>
        <p:nvSpPr>
          <p:cNvPr id="40" name="Text Placeholder 11">
            <a:extLst>
              <a:ext uri="{FF2B5EF4-FFF2-40B4-BE49-F238E27FC236}">
                <a16:creationId xmlns:a16="http://schemas.microsoft.com/office/drawing/2014/main" id="{74C52DD0-C48F-D0A1-0EDA-CC716D1AAE8C}"/>
              </a:ext>
            </a:extLst>
          </p:cNvPr>
          <p:cNvSpPr>
            <a:spLocks noGrp="1"/>
          </p:cNvSpPr>
          <p:nvPr>
            <p:ph type="body" sz="quarter" idx="52" hasCustomPrompt="1"/>
          </p:nvPr>
        </p:nvSpPr>
        <p:spPr>
          <a:xfrm>
            <a:off x="7907170" y="2081358"/>
            <a:ext cx="1202560" cy="253916"/>
          </a:xfrm>
          <a:prstGeom prst="rect">
            <a:avLst/>
          </a:prstGeom>
          <a:solidFill>
            <a:schemeClr val="bg1"/>
          </a:solidFill>
          <a:ln w="12700">
            <a:noFill/>
          </a:ln>
        </p:spPr>
        <p:txBody>
          <a:bodyPr wrap="square" lIns="91440" tIns="45720" rIns="91440" bIns="45720" anchor="t" anchorCtr="0">
            <a:spAutoFit/>
          </a:bodyPr>
          <a:lstStyle>
            <a:lvl1pPr marL="0" indent="0" algn="ctr">
              <a:spcBef>
                <a:spcPts val="0"/>
              </a:spcBef>
              <a:buNone/>
              <a:defRPr sz="105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ITEM 5</a:t>
            </a:r>
          </a:p>
        </p:txBody>
      </p:sp>
      <p:sp>
        <p:nvSpPr>
          <p:cNvPr id="41" name="Text Placeholder 11">
            <a:extLst>
              <a:ext uri="{FF2B5EF4-FFF2-40B4-BE49-F238E27FC236}">
                <a16:creationId xmlns:a16="http://schemas.microsoft.com/office/drawing/2014/main" id="{162FC21D-DD86-A182-D044-5D9506F1B03C}"/>
              </a:ext>
            </a:extLst>
          </p:cNvPr>
          <p:cNvSpPr>
            <a:spLocks noGrp="1"/>
          </p:cNvSpPr>
          <p:nvPr>
            <p:ph type="body" sz="quarter" idx="53" hasCustomPrompt="1"/>
          </p:nvPr>
        </p:nvSpPr>
        <p:spPr>
          <a:xfrm>
            <a:off x="9261410" y="2081358"/>
            <a:ext cx="1202560" cy="253916"/>
          </a:xfrm>
          <a:prstGeom prst="rect">
            <a:avLst/>
          </a:prstGeom>
          <a:solidFill>
            <a:schemeClr val="bg1"/>
          </a:solidFill>
          <a:ln w="12700">
            <a:noFill/>
          </a:ln>
        </p:spPr>
        <p:txBody>
          <a:bodyPr wrap="square" lIns="91440" tIns="45720" rIns="91440" bIns="45720" anchor="t" anchorCtr="0">
            <a:spAutoFit/>
          </a:bodyPr>
          <a:lstStyle>
            <a:lvl1pPr marL="0" indent="0" algn="ctr">
              <a:spcBef>
                <a:spcPts val="0"/>
              </a:spcBef>
              <a:buNone/>
              <a:defRPr sz="105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ITEM 6</a:t>
            </a:r>
          </a:p>
        </p:txBody>
      </p:sp>
      <p:sp>
        <p:nvSpPr>
          <p:cNvPr id="42" name="Text Placeholder 12">
            <a:extLst>
              <a:ext uri="{FF2B5EF4-FFF2-40B4-BE49-F238E27FC236}">
                <a16:creationId xmlns:a16="http://schemas.microsoft.com/office/drawing/2014/main" id="{0F75E195-E4A5-723D-72F2-643475C954F9}"/>
              </a:ext>
            </a:extLst>
          </p:cNvPr>
          <p:cNvSpPr>
            <a:spLocks noGrp="1"/>
          </p:cNvSpPr>
          <p:nvPr>
            <p:ph type="body" sz="quarter" idx="16"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2"/>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5" name="Text Placeholder 7">
            <a:extLst>
              <a:ext uri="{FF2B5EF4-FFF2-40B4-BE49-F238E27FC236}">
                <a16:creationId xmlns:a16="http://schemas.microsoft.com/office/drawing/2014/main" id="{94C67A9E-5809-3BE7-4E28-5D99EC8043B7}"/>
              </a:ext>
            </a:extLst>
          </p:cNvPr>
          <p:cNvSpPr>
            <a:spLocks noGrp="1"/>
          </p:cNvSpPr>
          <p:nvPr>
            <p:ph type="body" sz="quarter" idx="18"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dirty="0"/>
              <a:t>SECTION TITLE (ALL CAPS) – AVENIR NEXT 9PT</a:t>
            </a:r>
          </a:p>
        </p:txBody>
      </p:sp>
    </p:spTree>
    <p:extLst>
      <p:ext uri="{BB962C8B-B14F-4D97-AF65-F5344CB8AC3E}">
        <p14:creationId xmlns:p14="http://schemas.microsoft.com/office/powerpoint/2010/main" val="757277521"/>
      </p:ext>
    </p:extLst>
  </p:cSld>
  <p:clrMapOvr>
    <a:masterClrMapping/>
  </p:clrMapOvr>
  <p:transition>
    <p:wip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Project Timeline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2C5F-696D-0D49-B4DC-28E3A26DFACB}"/>
              </a:ext>
            </a:extLst>
          </p:cNvPr>
          <p:cNvSpPr>
            <a:spLocks noGrp="1"/>
          </p:cNvSpPr>
          <p:nvPr>
            <p:ph type="title" hasCustomPrompt="1"/>
          </p:nvPr>
        </p:nvSpPr>
        <p:spPr>
          <a:xfrm>
            <a:off x="609601" y="457201"/>
            <a:ext cx="10972799" cy="461665"/>
          </a:xfrm>
          <a:prstGeom prst="rect">
            <a:avLst/>
          </a:prstGeom>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42" name="Text Placeholder 11">
            <a:extLst>
              <a:ext uri="{FF2B5EF4-FFF2-40B4-BE49-F238E27FC236}">
                <a16:creationId xmlns:a16="http://schemas.microsoft.com/office/drawing/2014/main" id="{F5B896DB-50A2-714E-B866-A884B7A8F445}"/>
              </a:ext>
            </a:extLst>
          </p:cNvPr>
          <p:cNvSpPr>
            <a:spLocks noGrp="1"/>
          </p:cNvSpPr>
          <p:nvPr>
            <p:ph type="body" sz="quarter" idx="17" hasCustomPrompt="1"/>
          </p:nvPr>
        </p:nvSpPr>
        <p:spPr>
          <a:xfrm>
            <a:off x="1078553" y="2175216"/>
            <a:ext cx="1795772" cy="276999"/>
          </a:xfrm>
          <a:prstGeom prst="rect">
            <a:avLst/>
          </a:prstGeom>
          <a:noFill/>
        </p:spPr>
        <p:txBody>
          <a:bodyPr wrap="square" lIns="91440" tIns="45720" rIns="91440" bIns="45720" anchor="t" anchorCtr="0">
            <a:spAutoFit/>
          </a:bodyPr>
          <a:lstStyle>
            <a:lvl1pPr marL="0" indent="0" algn="l">
              <a:spcBef>
                <a:spcPts val="0"/>
              </a:spcBef>
              <a:buNone/>
              <a:defRPr sz="1200" b="1" i="0" spc="0" baseline="0">
                <a:solidFill>
                  <a:schemeClr val="accent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TITLE HEADER</a:t>
            </a:r>
          </a:p>
        </p:txBody>
      </p:sp>
      <p:sp>
        <p:nvSpPr>
          <p:cNvPr id="43" name="Text Placeholder 11">
            <a:extLst>
              <a:ext uri="{FF2B5EF4-FFF2-40B4-BE49-F238E27FC236}">
                <a16:creationId xmlns:a16="http://schemas.microsoft.com/office/drawing/2014/main" id="{8D39B367-E13C-6D4B-8A16-B7D2AC6F8226}"/>
              </a:ext>
            </a:extLst>
          </p:cNvPr>
          <p:cNvSpPr>
            <a:spLocks noGrp="1"/>
          </p:cNvSpPr>
          <p:nvPr>
            <p:ph type="body" sz="quarter" idx="33" hasCustomPrompt="1"/>
          </p:nvPr>
        </p:nvSpPr>
        <p:spPr>
          <a:xfrm>
            <a:off x="1091919" y="4323500"/>
            <a:ext cx="1693228"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1</a:t>
            </a:r>
          </a:p>
        </p:txBody>
      </p:sp>
      <p:sp>
        <p:nvSpPr>
          <p:cNvPr id="44" name="Right Arrow 43">
            <a:extLst>
              <a:ext uri="{FF2B5EF4-FFF2-40B4-BE49-F238E27FC236}">
                <a16:creationId xmlns:a16="http://schemas.microsoft.com/office/drawing/2014/main" id="{C06763AA-A6CF-1B4C-AC70-1EFDC6812ED9}"/>
              </a:ext>
            </a:extLst>
          </p:cNvPr>
          <p:cNvSpPr/>
          <p:nvPr userDrawn="1"/>
        </p:nvSpPr>
        <p:spPr>
          <a:xfrm>
            <a:off x="808823" y="3305103"/>
            <a:ext cx="10749124" cy="162076"/>
          </a:xfrm>
          <a:prstGeom prst="rightArrow">
            <a:avLst>
              <a:gd name="adj1" fmla="val 8216"/>
              <a:gd name="adj2" fmla="val 75644"/>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lnSpc>
                <a:spcPct val="90000"/>
              </a:lnSpc>
            </a:pPr>
            <a:endParaRPr lang="en-US" sz="1800" b="1">
              <a:latin typeface="Avenir Next LT Pro" panose="020B0504020202020204" pitchFamily="34" charset="77"/>
            </a:endParaRPr>
          </a:p>
        </p:txBody>
      </p:sp>
      <p:sp>
        <p:nvSpPr>
          <p:cNvPr id="45" name="TextBox 44">
            <a:extLst>
              <a:ext uri="{FF2B5EF4-FFF2-40B4-BE49-F238E27FC236}">
                <a16:creationId xmlns:a16="http://schemas.microsoft.com/office/drawing/2014/main" id="{696A580F-EA53-F944-B448-24D46D9BD736}"/>
              </a:ext>
            </a:extLst>
          </p:cNvPr>
          <p:cNvSpPr txBox="1"/>
          <p:nvPr userDrawn="1"/>
        </p:nvSpPr>
        <p:spPr>
          <a:xfrm>
            <a:off x="4002161" y="3078365"/>
            <a:ext cx="87" cy="615553"/>
          </a:xfrm>
          <a:prstGeom prst="rect">
            <a:avLst/>
          </a:prstGeom>
          <a:noFill/>
        </p:spPr>
        <p:txBody>
          <a:bodyPr wrap="square" lIns="91440" tIns="45720" rIns="91440" bIns="45720" rtlCol="0" anchor="t">
            <a:noAutofit/>
          </a:bodyPr>
          <a:lstStyle/>
          <a:p>
            <a:pPr>
              <a:spcBef>
                <a:spcPts val="1200"/>
              </a:spcBef>
            </a:pPr>
            <a:endParaRPr lang="en-US" sz="4000">
              <a:solidFill>
                <a:schemeClr val="accent1"/>
              </a:solidFill>
              <a:latin typeface="Avenir Next LT Pro" panose="020B0504020202020204" pitchFamily="34" charset="77"/>
            </a:endParaRPr>
          </a:p>
        </p:txBody>
      </p:sp>
      <p:cxnSp>
        <p:nvCxnSpPr>
          <p:cNvPr id="46" name="Straight Connector 45">
            <a:extLst>
              <a:ext uri="{FF2B5EF4-FFF2-40B4-BE49-F238E27FC236}">
                <a16:creationId xmlns:a16="http://schemas.microsoft.com/office/drawing/2014/main" id="{9505B759-4A39-4242-AC59-E02E20E86732}"/>
              </a:ext>
            </a:extLst>
          </p:cNvPr>
          <p:cNvCxnSpPr>
            <a:cxnSpLocks/>
          </p:cNvCxnSpPr>
          <p:nvPr userDrawn="1"/>
        </p:nvCxnSpPr>
        <p:spPr>
          <a:xfrm>
            <a:off x="1938533" y="3945468"/>
            <a:ext cx="0" cy="243959"/>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1C0C8FC3-283D-6A45-9604-8839C93873F6}"/>
              </a:ext>
            </a:extLst>
          </p:cNvPr>
          <p:cNvCxnSpPr>
            <a:cxnSpLocks/>
          </p:cNvCxnSpPr>
          <p:nvPr userDrawn="1"/>
        </p:nvCxnSpPr>
        <p:spPr>
          <a:xfrm>
            <a:off x="4043711" y="3945468"/>
            <a:ext cx="0" cy="243959"/>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61CC2319-FD4D-7B46-A637-D968806D4E49}"/>
              </a:ext>
            </a:extLst>
          </p:cNvPr>
          <p:cNvCxnSpPr>
            <a:cxnSpLocks/>
          </p:cNvCxnSpPr>
          <p:nvPr userDrawn="1"/>
        </p:nvCxnSpPr>
        <p:spPr>
          <a:xfrm>
            <a:off x="6113669" y="3945468"/>
            <a:ext cx="0" cy="243959"/>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976FBC59-7E07-0947-81CE-A4E695F51904}"/>
              </a:ext>
            </a:extLst>
          </p:cNvPr>
          <p:cNvCxnSpPr>
            <a:cxnSpLocks/>
          </p:cNvCxnSpPr>
          <p:nvPr userDrawn="1"/>
        </p:nvCxnSpPr>
        <p:spPr>
          <a:xfrm>
            <a:off x="8214985" y="3945468"/>
            <a:ext cx="0" cy="243959"/>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83A8DDC9-9E3C-CC40-83C7-DCF0E6B61547}"/>
              </a:ext>
            </a:extLst>
          </p:cNvPr>
          <p:cNvCxnSpPr>
            <a:cxnSpLocks/>
          </p:cNvCxnSpPr>
          <p:nvPr userDrawn="1"/>
        </p:nvCxnSpPr>
        <p:spPr>
          <a:xfrm>
            <a:off x="10299320" y="3945468"/>
            <a:ext cx="0" cy="243959"/>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
        <p:nvSpPr>
          <p:cNvPr id="51" name="Text Placeholder 11">
            <a:extLst>
              <a:ext uri="{FF2B5EF4-FFF2-40B4-BE49-F238E27FC236}">
                <a16:creationId xmlns:a16="http://schemas.microsoft.com/office/drawing/2014/main" id="{39C60E0B-4077-324A-86A1-DC99378CA31D}"/>
              </a:ext>
            </a:extLst>
          </p:cNvPr>
          <p:cNvSpPr>
            <a:spLocks noGrp="1"/>
          </p:cNvSpPr>
          <p:nvPr>
            <p:ph type="body" sz="quarter" idx="35" hasCustomPrompt="1"/>
          </p:nvPr>
        </p:nvSpPr>
        <p:spPr>
          <a:xfrm>
            <a:off x="9226890" y="2175216"/>
            <a:ext cx="1906125" cy="276999"/>
          </a:xfrm>
          <a:prstGeom prst="rect">
            <a:avLst/>
          </a:prstGeom>
          <a:noFill/>
        </p:spPr>
        <p:txBody>
          <a:bodyPr wrap="square" lIns="91440" tIns="45720" rIns="91440" bIns="45720" anchor="t" anchorCtr="0">
            <a:spAutoFit/>
          </a:bodyPr>
          <a:lstStyle>
            <a:lvl1pPr marL="0" indent="0" algn="r">
              <a:spcBef>
                <a:spcPts val="0"/>
              </a:spcBef>
              <a:buNone/>
              <a:defRPr sz="1200" b="1" i="0" spc="0" baseline="0">
                <a:solidFill>
                  <a:schemeClr val="accent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TITLE HEADER</a:t>
            </a:r>
          </a:p>
        </p:txBody>
      </p:sp>
      <p:sp>
        <p:nvSpPr>
          <p:cNvPr id="52" name="Text Placeholder 7">
            <a:extLst>
              <a:ext uri="{FF2B5EF4-FFF2-40B4-BE49-F238E27FC236}">
                <a16:creationId xmlns:a16="http://schemas.microsoft.com/office/drawing/2014/main" id="{BA769310-E691-454A-8978-F450CB1DD3E3}"/>
              </a:ext>
            </a:extLst>
          </p:cNvPr>
          <p:cNvSpPr>
            <a:spLocks noGrp="1"/>
          </p:cNvSpPr>
          <p:nvPr>
            <p:ph type="body" sz="quarter" idx="24" hasCustomPrompt="1"/>
          </p:nvPr>
        </p:nvSpPr>
        <p:spPr>
          <a:xfrm>
            <a:off x="1078553" y="2918343"/>
            <a:ext cx="1719960" cy="935596"/>
          </a:xfrm>
          <a:prstGeom prst="rect">
            <a:avLst/>
          </a:prstGeom>
          <a:solidFill>
            <a:schemeClr val="bg1">
              <a:lumMod val="95000"/>
            </a:schemeClr>
          </a:solidFill>
          <a:ln w="25400">
            <a:solidFill>
              <a:schemeClr val="bg1"/>
            </a:solidFill>
          </a:ln>
        </p:spPr>
        <p:txBody>
          <a:bodyPr lIns="91440" tIns="45720" rIns="91440" bIns="45720" anchor="ctr"/>
          <a:lstStyle>
            <a:lvl1pPr marL="0" indent="0" algn="ctr">
              <a:buNone/>
              <a:defRPr sz="1200" b="1">
                <a:solidFill>
                  <a:schemeClr val="tx1"/>
                </a:solidFill>
                <a:latin typeface="Avenir Next LT Pro" panose="020B0504020202020204" pitchFamily="34" charset="77"/>
              </a:defRPr>
            </a:lvl1pPr>
          </a:lstStyle>
          <a:p>
            <a:pPr lvl="0"/>
            <a:r>
              <a:rPr lang="en-US" dirty="0"/>
              <a:t>Title Header</a:t>
            </a:r>
          </a:p>
        </p:txBody>
      </p:sp>
      <p:sp>
        <p:nvSpPr>
          <p:cNvPr id="53" name="Text Placeholder 11">
            <a:extLst>
              <a:ext uri="{FF2B5EF4-FFF2-40B4-BE49-F238E27FC236}">
                <a16:creationId xmlns:a16="http://schemas.microsoft.com/office/drawing/2014/main" id="{C56C692A-463D-A340-ADBE-E9136B76E3A1}"/>
              </a:ext>
            </a:extLst>
          </p:cNvPr>
          <p:cNvSpPr>
            <a:spLocks noGrp="1"/>
          </p:cNvSpPr>
          <p:nvPr>
            <p:ph type="body" sz="quarter" idx="36" hasCustomPrompt="1"/>
          </p:nvPr>
        </p:nvSpPr>
        <p:spPr>
          <a:xfrm>
            <a:off x="3197097" y="4323500"/>
            <a:ext cx="1693228"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1</a:t>
            </a:r>
          </a:p>
        </p:txBody>
      </p:sp>
      <p:sp>
        <p:nvSpPr>
          <p:cNvPr id="54" name="Text Placeholder 7">
            <a:extLst>
              <a:ext uri="{FF2B5EF4-FFF2-40B4-BE49-F238E27FC236}">
                <a16:creationId xmlns:a16="http://schemas.microsoft.com/office/drawing/2014/main" id="{D3531F27-1227-E242-B1AA-B441D6366907}"/>
              </a:ext>
            </a:extLst>
          </p:cNvPr>
          <p:cNvSpPr>
            <a:spLocks noGrp="1"/>
          </p:cNvSpPr>
          <p:nvPr>
            <p:ph type="body" sz="quarter" idx="37" hasCustomPrompt="1"/>
          </p:nvPr>
        </p:nvSpPr>
        <p:spPr>
          <a:xfrm>
            <a:off x="3183731" y="2918343"/>
            <a:ext cx="1719960" cy="935596"/>
          </a:xfrm>
          <a:prstGeom prst="rect">
            <a:avLst/>
          </a:prstGeom>
          <a:solidFill>
            <a:schemeClr val="bg1">
              <a:lumMod val="95000"/>
            </a:schemeClr>
          </a:solidFill>
          <a:ln w="25400">
            <a:solidFill>
              <a:schemeClr val="bg1"/>
            </a:solidFill>
          </a:ln>
        </p:spPr>
        <p:txBody>
          <a:bodyPr lIns="91440" tIns="45720" rIns="91440" bIns="45720" anchor="ctr"/>
          <a:lstStyle>
            <a:lvl1pPr marL="0" indent="0" algn="ctr">
              <a:buNone/>
              <a:defRPr sz="1200" b="1">
                <a:solidFill>
                  <a:schemeClr val="tx1"/>
                </a:solidFill>
                <a:latin typeface="Avenir Next LT Pro" panose="020B0504020202020204" pitchFamily="34" charset="77"/>
              </a:defRPr>
            </a:lvl1pPr>
          </a:lstStyle>
          <a:p>
            <a:pPr lvl="0"/>
            <a:r>
              <a:rPr lang="en-US"/>
              <a:t>Title Header</a:t>
            </a:r>
          </a:p>
        </p:txBody>
      </p:sp>
      <p:sp>
        <p:nvSpPr>
          <p:cNvPr id="55" name="Text Placeholder 11">
            <a:extLst>
              <a:ext uri="{FF2B5EF4-FFF2-40B4-BE49-F238E27FC236}">
                <a16:creationId xmlns:a16="http://schemas.microsoft.com/office/drawing/2014/main" id="{8DE992A2-488A-494D-9D43-C95F96B4A8FE}"/>
              </a:ext>
            </a:extLst>
          </p:cNvPr>
          <p:cNvSpPr>
            <a:spLocks noGrp="1"/>
          </p:cNvSpPr>
          <p:nvPr>
            <p:ph type="body" sz="quarter" idx="38" hasCustomPrompt="1"/>
          </p:nvPr>
        </p:nvSpPr>
        <p:spPr>
          <a:xfrm>
            <a:off x="5267055" y="4323500"/>
            <a:ext cx="1693228"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1</a:t>
            </a:r>
          </a:p>
        </p:txBody>
      </p:sp>
      <p:sp>
        <p:nvSpPr>
          <p:cNvPr id="56" name="Text Placeholder 7">
            <a:extLst>
              <a:ext uri="{FF2B5EF4-FFF2-40B4-BE49-F238E27FC236}">
                <a16:creationId xmlns:a16="http://schemas.microsoft.com/office/drawing/2014/main" id="{35AA8906-25A7-3B44-81C7-209B71C39C23}"/>
              </a:ext>
            </a:extLst>
          </p:cNvPr>
          <p:cNvSpPr>
            <a:spLocks noGrp="1"/>
          </p:cNvSpPr>
          <p:nvPr>
            <p:ph type="body" sz="quarter" idx="39" hasCustomPrompt="1"/>
          </p:nvPr>
        </p:nvSpPr>
        <p:spPr>
          <a:xfrm>
            <a:off x="5253689" y="2918343"/>
            <a:ext cx="1719960" cy="935596"/>
          </a:xfrm>
          <a:prstGeom prst="rect">
            <a:avLst/>
          </a:prstGeom>
          <a:solidFill>
            <a:schemeClr val="bg1">
              <a:lumMod val="95000"/>
            </a:schemeClr>
          </a:solidFill>
          <a:ln w="25400">
            <a:solidFill>
              <a:schemeClr val="bg1"/>
            </a:solidFill>
          </a:ln>
        </p:spPr>
        <p:txBody>
          <a:bodyPr lIns="91440" tIns="45720" rIns="91440" bIns="45720" anchor="ctr"/>
          <a:lstStyle>
            <a:lvl1pPr marL="0" indent="0" algn="ctr">
              <a:buNone/>
              <a:defRPr sz="1200" b="1">
                <a:solidFill>
                  <a:schemeClr val="tx1"/>
                </a:solidFill>
                <a:latin typeface="Avenir Next LT Pro" panose="020B0504020202020204" pitchFamily="34" charset="77"/>
              </a:defRPr>
            </a:lvl1pPr>
          </a:lstStyle>
          <a:p>
            <a:pPr lvl="0"/>
            <a:r>
              <a:rPr lang="en-US"/>
              <a:t>Title Header</a:t>
            </a:r>
          </a:p>
        </p:txBody>
      </p:sp>
      <p:sp>
        <p:nvSpPr>
          <p:cNvPr id="57" name="Text Placeholder 11">
            <a:extLst>
              <a:ext uri="{FF2B5EF4-FFF2-40B4-BE49-F238E27FC236}">
                <a16:creationId xmlns:a16="http://schemas.microsoft.com/office/drawing/2014/main" id="{1BA6F8F7-6633-0D40-8F4E-7B7B6F186BBC}"/>
              </a:ext>
            </a:extLst>
          </p:cNvPr>
          <p:cNvSpPr>
            <a:spLocks noGrp="1"/>
          </p:cNvSpPr>
          <p:nvPr>
            <p:ph type="body" sz="quarter" idx="40" hasCustomPrompt="1"/>
          </p:nvPr>
        </p:nvSpPr>
        <p:spPr>
          <a:xfrm>
            <a:off x="7368371" y="4323500"/>
            <a:ext cx="1693228"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1</a:t>
            </a:r>
          </a:p>
        </p:txBody>
      </p:sp>
      <p:sp>
        <p:nvSpPr>
          <p:cNvPr id="58" name="Text Placeholder 7">
            <a:extLst>
              <a:ext uri="{FF2B5EF4-FFF2-40B4-BE49-F238E27FC236}">
                <a16:creationId xmlns:a16="http://schemas.microsoft.com/office/drawing/2014/main" id="{6B1836C7-44F5-4A4E-BFBB-BA98EFEC5423}"/>
              </a:ext>
            </a:extLst>
          </p:cNvPr>
          <p:cNvSpPr>
            <a:spLocks noGrp="1"/>
          </p:cNvSpPr>
          <p:nvPr>
            <p:ph type="body" sz="quarter" idx="41" hasCustomPrompt="1"/>
          </p:nvPr>
        </p:nvSpPr>
        <p:spPr>
          <a:xfrm>
            <a:off x="7355005" y="2918343"/>
            <a:ext cx="1719960" cy="935596"/>
          </a:xfrm>
          <a:prstGeom prst="rect">
            <a:avLst/>
          </a:prstGeom>
          <a:solidFill>
            <a:schemeClr val="bg1">
              <a:lumMod val="95000"/>
            </a:schemeClr>
          </a:solidFill>
          <a:ln w="25400">
            <a:solidFill>
              <a:schemeClr val="bg1"/>
            </a:solidFill>
          </a:ln>
        </p:spPr>
        <p:txBody>
          <a:bodyPr lIns="91440" tIns="45720" rIns="91440" bIns="45720" anchor="ctr"/>
          <a:lstStyle>
            <a:lvl1pPr marL="0" indent="0" algn="ctr">
              <a:buNone/>
              <a:defRPr sz="1200" b="1">
                <a:solidFill>
                  <a:schemeClr val="tx1"/>
                </a:solidFill>
                <a:latin typeface="Avenir Next LT Pro" panose="020B0504020202020204" pitchFamily="34" charset="77"/>
              </a:defRPr>
            </a:lvl1pPr>
          </a:lstStyle>
          <a:p>
            <a:pPr lvl="0"/>
            <a:r>
              <a:rPr lang="en-US"/>
              <a:t>Title Header</a:t>
            </a:r>
          </a:p>
        </p:txBody>
      </p:sp>
      <p:sp>
        <p:nvSpPr>
          <p:cNvPr id="96" name="Text Placeholder 11">
            <a:extLst>
              <a:ext uri="{FF2B5EF4-FFF2-40B4-BE49-F238E27FC236}">
                <a16:creationId xmlns:a16="http://schemas.microsoft.com/office/drawing/2014/main" id="{32DC6995-A729-E445-A41F-66AB6112ABC8}"/>
              </a:ext>
            </a:extLst>
          </p:cNvPr>
          <p:cNvSpPr>
            <a:spLocks noGrp="1"/>
          </p:cNvSpPr>
          <p:nvPr>
            <p:ph type="body" sz="quarter" idx="42" hasCustomPrompt="1"/>
          </p:nvPr>
        </p:nvSpPr>
        <p:spPr>
          <a:xfrm>
            <a:off x="9452706" y="4323500"/>
            <a:ext cx="1693228"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1</a:t>
            </a:r>
          </a:p>
        </p:txBody>
      </p:sp>
      <p:sp>
        <p:nvSpPr>
          <p:cNvPr id="97" name="Text Placeholder 7">
            <a:extLst>
              <a:ext uri="{FF2B5EF4-FFF2-40B4-BE49-F238E27FC236}">
                <a16:creationId xmlns:a16="http://schemas.microsoft.com/office/drawing/2014/main" id="{240BAEE8-10CD-B44C-B066-6306AFB770AC}"/>
              </a:ext>
            </a:extLst>
          </p:cNvPr>
          <p:cNvSpPr>
            <a:spLocks noGrp="1"/>
          </p:cNvSpPr>
          <p:nvPr>
            <p:ph type="body" sz="quarter" idx="43" hasCustomPrompt="1"/>
          </p:nvPr>
        </p:nvSpPr>
        <p:spPr>
          <a:xfrm>
            <a:off x="9439340" y="2918343"/>
            <a:ext cx="1719960" cy="935596"/>
          </a:xfrm>
          <a:prstGeom prst="rect">
            <a:avLst/>
          </a:prstGeom>
          <a:solidFill>
            <a:schemeClr val="bg1">
              <a:lumMod val="95000"/>
            </a:schemeClr>
          </a:solidFill>
          <a:ln w="25400">
            <a:solidFill>
              <a:schemeClr val="bg1"/>
            </a:solidFill>
          </a:ln>
        </p:spPr>
        <p:txBody>
          <a:bodyPr lIns="91440" tIns="45720" rIns="91440" bIns="45720" anchor="ctr"/>
          <a:lstStyle>
            <a:lvl1pPr marL="0" indent="0" algn="ctr">
              <a:buNone/>
              <a:defRPr sz="1200" b="1">
                <a:solidFill>
                  <a:schemeClr val="tx1"/>
                </a:solidFill>
                <a:latin typeface="Avenir Next LT Pro" panose="020B0504020202020204" pitchFamily="34" charset="77"/>
              </a:defRPr>
            </a:lvl1pPr>
          </a:lstStyle>
          <a:p>
            <a:pPr lvl="0"/>
            <a:r>
              <a:rPr lang="en-US"/>
              <a:t>Title Header</a:t>
            </a:r>
          </a:p>
        </p:txBody>
      </p:sp>
      <p:grpSp>
        <p:nvGrpSpPr>
          <p:cNvPr id="98" name="Group 97">
            <a:extLst>
              <a:ext uri="{FF2B5EF4-FFF2-40B4-BE49-F238E27FC236}">
                <a16:creationId xmlns:a16="http://schemas.microsoft.com/office/drawing/2014/main" id="{90CDD6D3-7CC2-9A46-8241-AD783E69A93B}"/>
              </a:ext>
            </a:extLst>
          </p:cNvPr>
          <p:cNvGrpSpPr/>
          <p:nvPr userDrawn="1"/>
        </p:nvGrpSpPr>
        <p:grpSpPr>
          <a:xfrm>
            <a:off x="2874325" y="4339702"/>
            <a:ext cx="228600" cy="228600"/>
            <a:chOff x="5068956" y="4549940"/>
            <a:chExt cx="529870" cy="529870"/>
          </a:xfrm>
          <a:noFill/>
        </p:grpSpPr>
        <p:sp>
          <p:nvSpPr>
            <p:cNvPr id="99" name="Oval 98">
              <a:extLst>
                <a:ext uri="{FF2B5EF4-FFF2-40B4-BE49-F238E27FC236}">
                  <a16:creationId xmlns:a16="http://schemas.microsoft.com/office/drawing/2014/main" id="{8F2566FF-3D4B-DF4D-BC09-43EB05441E20}"/>
                </a:ext>
              </a:extLst>
            </p:cNvPr>
            <p:cNvSpPr/>
            <p:nvPr/>
          </p:nvSpPr>
          <p:spPr>
            <a:xfrm>
              <a:off x="5068956" y="4549940"/>
              <a:ext cx="529870" cy="5298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lnSpc>
                  <a:spcPct val="90000"/>
                </a:lnSpc>
              </a:pPr>
              <a:endParaRPr lang="en-US" b="1">
                <a:ln>
                  <a:solidFill>
                    <a:srgbClr val="313A45"/>
                  </a:solidFill>
                </a:ln>
                <a:latin typeface="Avenir Next LT Pro" panose="020B0504020202020204" pitchFamily="34" charset="77"/>
              </a:endParaRPr>
            </a:p>
          </p:txBody>
        </p:sp>
        <p:grpSp>
          <p:nvGrpSpPr>
            <p:cNvPr id="100" name="Group 99">
              <a:extLst>
                <a:ext uri="{FF2B5EF4-FFF2-40B4-BE49-F238E27FC236}">
                  <a16:creationId xmlns:a16="http://schemas.microsoft.com/office/drawing/2014/main" id="{F49FF4A2-CD46-5C46-9793-AD664C8676E8}"/>
                </a:ext>
              </a:extLst>
            </p:cNvPr>
            <p:cNvGrpSpPr/>
            <p:nvPr/>
          </p:nvGrpSpPr>
          <p:grpSpPr>
            <a:xfrm>
              <a:off x="5333891" y="4671174"/>
              <a:ext cx="0" cy="287402"/>
              <a:chOff x="5181435" y="5692959"/>
              <a:chExt cx="0" cy="326231"/>
            </a:xfrm>
            <a:grpFill/>
          </p:grpSpPr>
          <p:cxnSp>
            <p:nvCxnSpPr>
              <p:cNvPr id="101" name="Straight Connector 100">
                <a:extLst>
                  <a:ext uri="{FF2B5EF4-FFF2-40B4-BE49-F238E27FC236}">
                    <a16:creationId xmlns:a16="http://schemas.microsoft.com/office/drawing/2014/main" id="{EA06B288-5488-7A4F-A83D-97910440321B}"/>
                  </a:ext>
                </a:extLst>
              </p:cNvPr>
              <p:cNvCxnSpPr/>
              <p:nvPr/>
            </p:nvCxnSpPr>
            <p:spPr>
              <a:xfrm>
                <a:off x="5181435" y="5692959"/>
                <a:ext cx="0" cy="326231"/>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6032DB88-9708-154F-9884-A5849CBC63D9}"/>
                  </a:ext>
                </a:extLst>
              </p:cNvPr>
              <p:cNvCxnSpPr/>
              <p:nvPr/>
            </p:nvCxnSpPr>
            <p:spPr>
              <a:xfrm>
                <a:off x="5181435" y="5692959"/>
                <a:ext cx="0" cy="326231"/>
              </a:xfrm>
              <a:prstGeom prst="line">
                <a:avLst/>
              </a:prstGeom>
              <a:grpFill/>
              <a:ln w="12700">
                <a:solidFill>
                  <a:schemeClr val="tx1"/>
                </a:solidFill>
              </a:ln>
              <a:scene3d>
                <a:camera prst="orthographicFront">
                  <a:rot lat="0" lon="0" rev="16200000"/>
                </a:camera>
                <a:lightRig rig="threePt" dir="t"/>
              </a:scene3d>
            </p:spPr>
            <p:style>
              <a:lnRef idx="1">
                <a:schemeClr val="accent1"/>
              </a:lnRef>
              <a:fillRef idx="0">
                <a:schemeClr val="accent1"/>
              </a:fillRef>
              <a:effectRef idx="0">
                <a:schemeClr val="accent1"/>
              </a:effectRef>
              <a:fontRef idx="minor">
                <a:schemeClr val="tx1"/>
              </a:fontRef>
            </p:style>
          </p:cxnSp>
        </p:grpSp>
      </p:grpSp>
      <p:grpSp>
        <p:nvGrpSpPr>
          <p:cNvPr id="103" name="Group 102">
            <a:extLst>
              <a:ext uri="{FF2B5EF4-FFF2-40B4-BE49-F238E27FC236}">
                <a16:creationId xmlns:a16="http://schemas.microsoft.com/office/drawing/2014/main" id="{E546F0B0-13CA-6845-8270-230E08412484}"/>
              </a:ext>
            </a:extLst>
          </p:cNvPr>
          <p:cNvGrpSpPr/>
          <p:nvPr userDrawn="1"/>
        </p:nvGrpSpPr>
        <p:grpSpPr>
          <a:xfrm>
            <a:off x="4944284" y="4339702"/>
            <a:ext cx="228600" cy="228600"/>
            <a:chOff x="5068956" y="4549940"/>
            <a:chExt cx="529870" cy="529870"/>
          </a:xfrm>
          <a:noFill/>
        </p:grpSpPr>
        <p:sp>
          <p:nvSpPr>
            <p:cNvPr id="104" name="Oval 103">
              <a:extLst>
                <a:ext uri="{FF2B5EF4-FFF2-40B4-BE49-F238E27FC236}">
                  <a16:creationId xmlns:a16="http://schemas.microsoft.com/office/drawing/2014/main" id="{E7BFBDE5-71C7-C148-9C01-D254553F6D8D}"/>
                </a:ext>
              </a:extLst>
            </p:cNvPr>
            <p:cNvSpPr/>
            <p:nvPr/>
          </p:nvSpPr>
          <p:spPr>
            <a:xfrm>
              <a:off x="5068956" y="4549940"/>
              <a:ext cx="529870" cy="5298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lnSpc>
                  <a:spcPct val="90000"/>
                </a:lnSpc>
              </a:pPr>
              <a:endParaRPr lang="en-US" b="1">
                <a:ln>
                  <a:solidFill>
                    <a:srgbClr val="313A45"/>
                  </a:solidFill>
                </a:ln>
                <a:latin typeface="Avenir Next LT Pro" panose="020B0504020202020204" pitchFamily="34" charset="77"/>
              </a:endParaRPr>
            </a:p>
          </p:txBody>
        </p:sp>
        <p:grpSp>
          <p:nvGrpSpPr>
            <p:cNvPr id="105" name="Group 104">
              <a:extLst>
                <a:ext uri="{FF2B5EF4-FFF2-40B4-BE49-F238E27FC236}">
                  <a16:creationId xmlns:a16="http://schemas.microsoft.com/office/drawing/2014/main" id="{E2D44FD6-4A54-9C4A-B6EE-E2369DAC493F}"/>
                </a:ext>
              </a:extLst>
            </p:cNvPr>
            <p:cNvGrpSpPr/>
            <p:nvPr/>
          </p:nvGrpSpPr>
          <p:grpSpPr>
            <a:xfrm>
              <a:off x="5333891" y="4671174"/>
              <a:ext cx="0" cy="287402"/>
              <a:chOff x="5181435" y="5692959"/>
              <a:chExt cx="0" cy="326231"/>
            </a:xfrm>
            <a:grpFill/>
          </p:grpSpPr>
          <p:cxnSp>
            <p:nvCxnSpPr>
              <p:cNvPr id="106" name="Straight Connector 105">
                <a:extLst>
                  <a:ext uri="{FF2B5EF4-FFF2-40B4-BE49-F238E27FC236}">
                    <a16:creationId xmlns:a16="http://schemas.microsoft.com/office/drawing/2014/main" id="{A1150AFA-5497-E94C-B534-F3A08125EEF5}"/>
                  </a:ext>
                </a:extLst>
              </p:cNvPr>
              <p:cNvCxnSpPr/>
              <p:nvPr/>
            </p:nvCxnSpPr>
            <p:spPr>
              <a:xfrm>
                <a:off x="5181435" y="5692959"/>
                <a:ext cx="0" cy="326231"/>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3E6E36D5-6753-2741-BEB2-458F4332ADA9}"/>
                  </a:ext>
                </a:extLst>
              </p:cNvPr>
              <p:cNvCxnSpPr/>
              <p:nvPr/>
            </p:nvCxnSpPr>
            <p:spPr>
              <a:xfrm>
                <a:off x="5181435" y="5692959"/>
                <a:ext cx="0" cy="326231"/>
              </a:xfrm>
              <a:prstGeom prst="line">
                <a:avLst/>
              </a:prstGeom>
              <a:grpFill/>
              <a:ln w="12700">
                <a:solidFill>
                  <a:schemeClr val="tx1"/>
                </a:solidFill>
              </a:ln>
              <a:scene3d>
                <a:camera prst="orthographicFront">
                  <a:rot lat="0" lon="0" rev="16200000"/>
                </a:camera>
                <a:lightRig rig="threePt" dir="t"/>
              </a:scene3d>
            </p:spPr>
            <p:style>
              <a:lnRef idx="1">
                <a:schemeClr val="accent1"/>
              </a:lnRef>
              <a:fillRef idx="0">
                <a:schemeClr val="accent1"/>
              </a:fillRef>
              <a:effectRef idx="0">
                <a:schemeClr val="accent1"/>
              </a:effectRef>
              <a:fontRef idx="minor">
                <a:schemeClr val="tx1"/>
              </a:fontRef>
            </p:style>
          </p:cxnSp>
        </p:grpSp>
      </p:grpSp>
      <p:grpSp>
        <p:nvGrpSpPr>
          <p:cNvPr id="108" name="Group 107">
            <a:extLst>
              <a:ext uri="{FF2B5EF4-FFF2-40B4-BE49-F238E27FC236}">
                <a16:creationId xmlns:a16="http://schemas.microsoft.com/office/drawing/2014/main" id="{AB864DC3-C343-5D40-9C02-C8DB7FD2DADD}"/>
              </a:ext>
            </a:extLst>
          </p:cNvPr>
          <p:cNvGrpSpPr/>
          <p:nvPr userDrawn="1"/>
        </p:nvGrpSpPr>
        <p:grpSpPr>
          <a:xfrm>
            <a:off x="7028618" y="4339702"/>
            <a:ext cx="228600" cy="228600"/>
            <a:chOff x="5068956" y="4549940"/>
            <a:chExt cx="529870" cy="529870"/>
          </a:xfrm>
          <a:noFill/>
        </p:grpSpPr>
        <p:sp>
          <p:nvSpPr>
            <p:cNvPr id="109" name="Oval 108">
              <a:extLst>
                <a:ext uri="{FF2B5EF4-FFF2-40B4-BE49-F238E27FC236}">
                  <a16:creationId xmlns:a16="http://schemas.microsoft.com/office/drawing/2014/main" id="{7B36C430-C535-FA46-9B26-041CCA0FF389}"/>
                </a:ext>
              </a:extLst>
            </p:cNvPr>
            <p:cNvSpPr/>
            <p:nvPr/>
          </p:nvSpPr>
          <p:spPr>
            <a:xfrm>
              <a:off x="5068956" y="4549940"/>
              <a:ext cx="529870" cy="5298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lnSpc>
                  <a:spcPct val="90000"/>
                </a:lnSpc>
              </a:pPr>
              <a:endParaRPr lang="en-US" b="1">
                <a:ln>
                  <a:solidFill>
                    <a:srgbClr val="313A45"/>
                  </a:solidFill>
                </a:ln>
                <a:latin typeface="Avenir Next LT Pro" panose="020B0504020202020204" pitchFamily="34" charset="77"/>
              </a:endParaRPr>
            </a:p>
          </p:txBody>
        </p:sp>
        <p:grpSp>
          <p:nvGrpSpPr>
            <p:cNvPr id="110" name="Group 109">
              <a:extLst>
                <a:ext uri="{FF2B5EF4-FFF2-40B4-BE49-F238E27FC236}">
                  <a16:creationId xmlns:a16="http://schemas.microsoft.com/office/drawing/2014/main" id="{36795C7F-6E95-3540-8361-39AF86E116E5}"/>
                </a:ext>
              </a:extLst>
            </p:cNvPr>
            <p:cNvGrpSpPr/>
            <p:nvPr/>
          </p:nvGrpSpPr>
          <p:grpSpPr>
            <a:xfrm>
              <a:off x="5333891" y="4671174"/>
              <a:ext cx="0" cy="287402"/>
              <a:chOff x="5181435" y="5692959"/>
              <a:chExt cx="0" cy="326231"/>
            </a:xfrm>
            <a:grpFill/>
          </p:grpSpPr>
          <p:cxnSp>
            <p:nvCxnSpPr>
              <p:cNvPr id="111" name="Straight Connector 110">
                <a:extLst>
                  <a:ext uri="{FF2B5EF4-FFF2-40B4-BE49-F238E27FC236}">
                    <a16:creationId xmlns:a16="http://schemas.microsoft.com/office/drawing/2014/main" id="{183F9D34-6663-7043-A0AF-1B026422FC6E}"/>
                  </a:ext>
                </a:extLst>
              </p:cNvPr>
              <p:cNvCxnSpPr/>
              <p:nvPr/>
            </p:nvCxnSpPr>
            <p:spPr>
              <a:xfrm>
                <a:off x="5181435" y="5692959"/>
                <a:ext cx="0" cy="326231"/>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64549C90-5FB8-8F4C-AB00-3FD2B545B484}"/>
                  </a:ext>
                </a:extLst>
              </p:cNvPr>
              <p:cNvCxnSpPr/>
              <p:nvPr/>
            </p:nvCxnSpPr>
            <p:spPr>
              <a:xfrm>
                <a:off x="5181435" y="5692959"/>
                <a:ext cx="0" cy="326231"/>
              </a:xfrm>
              <a:prstGeom prst="line">
                <a:avLst/>
              </a:prstGeom>
              <a:grpFill/>
              <a:ln w="12700">
                <a:solidFill>
                  <a:schemeClr val="tx1"/>
                </a:solidFill>
              </a:ln>
              <a:scene3d>
                <a:camera prst="orthographicFront">
                  <a:rot lat="0" lon="0" rev="16200000"/>
                </a:camera>
                <a:lightRig rig="threePt" dir="t"/>
              </a:scene3d>
            </p:spPr>
            <p:style>
              <a:lnRef idx="1">
                <a:schemeClr val="accent1"/>
              </a:lnRef>
              <a:fillRef idx="0">
                <a:schemeClr val="accent1"/>
              </a:fillRef>
              <a:effectRef idx="0">
                <a:schemeClr val="accent1"/>
              </a:effectRef>
              <a:fontRef idx="minor">
                <a:schemeClr val="tx1"/>
              </a:fontRef>
            </p:style>
          </p:cxnSp>
        </p:grpSp>
      </p:grpSp>
      <p:grpSp>
        <p:nvGrpSpPr>
          <p:cNvPr id="113" name="Group 112">
            <a:extLst>
              <a:ext uri="{FF2B5EF4-FFF2-40B4-BE49-F238E27FC236}">
                <a16:creationId xmlns:a16="http://schemas.microsoft.com/office/drawing/2014/main" id="{93150323-4463-AF4A-8C11-847A66B08DF6}"/>
              </a:ext>
            </a:extLst>
          </p:cNvPr>
          <p:cNvGrpSpPr/>
          <p:nvPr userDrawn="1"/>
        </p:nvGrpSpPr>
        <p:grpSpPr>
          <a:xfrm>
            <a:off x="9112590" y="4339702"/>
            <a:ext cx="228600" cy="228600"/>
            <a:chOff x="5068956" y="4549940"/>
            <a:chExt cx="529870" cy="529870"/>
          </a:xfrm>
          <a:noFill/>
        </p:grpSpPr>
        <p:sp>
          <p:nvSpPr>
            <p:cNvPr id="114" name="Oval 113">
              <a:extLst>
                <a:ext uri="{FF2B5EF4-FFF2-40B4-BE49-F238E27FC236}">
                  <a16:creationId xmlns:a16="http://schemas.microsoft.com/office/drawing/2014/main" id="{17315BBA-235A-294D-8145-37C6A1AF1AFF}"/>
                </a:ext>
              </a:extLst>
            </p:cNvPr>
            <p:cNvSpPr/>
            <p:nvPr/>
          </p:nvSpPr>
          <p:spPr>
            <a:xfrm>
              <a:off x="5068956" y="4549940"/>
              <a:ext cx="529870" cy="5298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lnSpc>
                  <a:spcPct val="90000"/>
                </a:lnSpc>
              </a:pPr>
              <a:endParaRPr lang="en-US" b="1">
                <a:ln>
                  <a:solidFill>
                    <a:srgbClr val="313A45"/>
                  </a:solidFill>
                </a:ln>
                <a:latin typeface="Avenir Next LT Pro" panose="020B0504020202020204" pitchFamily="34" charset="77"/>
              </a:endParaRPr>
            </a:p>
          </p:txBody>
        </p:sp>
        <p:grpSp>
          <p:nvGrpSpPr>
            <p:cNvPr id="115" name="Group 114">
              <a:extLst>
                <a:ext uri="{FF2B5EF4-FFF2-40B4-BE49-F238E27FC236}">
                  <a16:creationId xmlns:a16="http://schemas.microsoft.com/office/drawing/2014/main" id="{B35B75F8-F5FA-4542-B2CE-B777FA8B5B78}"/>
                </a:ext>
              </a:extLst>
            </p:cNvPr>
            <p:cNvGrpSpPr/>
            <p:nvPr/>
          </p:nvGrpSpPr>
          <p:grpSpPr>
            <a:xfrm>
              <a:off x="5333891" y="4671174"/>
              <a:ext cx="0" cy="287402"/>
              <a:chOff x="5181435" y="5692959"/>
              <a:chExt cx="0" cy="326231"/>
            </a:xfrm>
            <a:grpFill/>
          </p:grpSpPr>
          <p:cxnSp>
            <p:nvCxnSpPr>
              <p:cNvPr id="116" name="Straight Connector 115">
                <a:extLst>
                  <a:ext uri="{FF2B5EF4-FFF2-40B4-BE49-F238E27FC236}">
                    <a16:creationId xmlns:a16="http://schemas.microsoft.com/office/drawing/2014/main" id="{BD2E6BEA-0F6C-9E4C-B6B0-8F03C6F74581}"/>
                  </a:ext>
                </a:extLst>
              </p:cNvPr>
              <p:cNvCxnSpPr/>
              <p:nvPr/>
            </p:nvCxnSpPr>
            <p:spPr>
              <a:xfrm>
                <a:off x="5181435" y="5692959"/>
                <a:ext cx="0" cy="326231"/>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ECD0651B-7D3B-034D-AEA1-4B10597F721E}"/>
                  </a:ext>
                </a:extLst>
              </p:cNvPr>
              <p:cNvCxnSpPr/>
              <p:nvPr/>
            </p:nvCxnSpPr>
            <p:spPr>
              <a:xfrm>
                <a:off x="5181435" y="5692959"/>
                <a:ext cx="0" cy="326231"/>
              </a:xfrm>
              <a:prstGeom prst="line">
                <a:avLst/>
              </a:prstGeom>
              <a:grpFill/>
              <a:ln w="12700">
                <a:solidFill>
                  <a:schemeClr val="tx1"/>
                </a:solidFill>
              </a:ln>
              <a:scene3d>
                <a:camera prst="orthographicFront">
                  <a:rot lat="0" lon="0" rev="16200000"/>
                </a:camera>
                <a:lightRig rig="threePt" dir="t"/>
              </a:scene3d>
            </p:spPr>
            <p:style>
              <a:lnRef idx="1">
                <a:schemeClr val="accent1"/>
              </a:lnRef>
              <a:fillRef idx="0">
                <a:schemeClr val="accent1"/>
              </a:fillRef>
              <a:effectRef idx="0">
                <a:schemeClr val="accent1"/>
              </a:effectRef>
              <a:fontRef idx="minor">
                <a:schemeClr val="tx1"/>
              </a:fontRef>
            </p:style>
          </p:cxnSp>
        </p:grpSp>
      </p:grpSp>
      <p:sp>
        <p:nvSpPr>
          <p:cNvPr id="4" name="Text Placeholder 11">
            <a:extLst>
              <a:ext uri="{FF2B5EF4-FFF2-40B4-BE49-F238E27FC236}">
                <a16:creationId xmlns:a16="http://schemas.microsoft.com/office/drawing/2014/main" id="{64AD5598-9F2B-CA2A-D69B-38528B053E6B}"/>
              </a:ext>
            </a:extLst>
          </p:cNvPr>
          <p:cNvSpPr>
            <a:spLocks noGrp="1"/>
          </p:cNvSpPr>
          <p:nvPr>
            <p:ph type="body" sz="quarter" idx="1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3" name="Text Placeholder 12">
            <a:extLst>
              <a:ext uri="{FF2B5EF4-FFF2-40B4-BE49-F238E27FC236}">
                <a16:creationId xmlns:a16="http://schemas.microsoft.com/office/drawing/2014/main" id="{845C116F-BDB3-4F36-FDCC-329EA7B4FA39}"/>
              </a:ext>
            </a:extLst>
          </p:cNvPr>
          <p:cNvSpPr>
            <a:spLocks noGrp="1"/>
          </p:cNvSpPr>
          <p:nvPr>
            <p:ph type="body" sz="quarter" idx="16"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5" name="Text Placeholder 7">
            <a:extLst>
              <a:ext uri="{FF2B5EF4-FFF2-40B4-BE49-F238E27FC236}">
                <a16:creationId xmlns:a16="http://schemas.microsoft.com/office/drawing/2014/main" id="{81A4B1AA-3315-2DB7-287A-863C396874FF}"/>
              </a:ext>
            </a:extLst>
          </p:cNvPr>
          <p:cNvSpPr>
            <a:spLocks noGrp="1"/>
          </p:cNvSpPr>
          <p:nvPr>
            <p:ph type="body" sz="quarter" idx="18"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dirty="0"/>
              <a:t>SECTION TITLE (ALL CAPS) – AVENIR NEXT 9PT</a:t>
            </a:r>
          </a:p>
        </p:txBody>
      </p:sp>
    </p:spTree>
    <p:extLst>
      <p:ext uri="{BB962C8B-B14F-4D97-AF65-F5344CB8AC3E}">
        <p14:creationId xmlns:p14="http://schemas.microsoft.com/office/powerpoint/2010/main" val="1010706490"/>
      </p:ext>
    </p:extLst>
  </p:cSld>
  <p:clrMapOvr>
    <a:masterClrMapping/>
  </p:clrMapOvr>
  <p:transition>
    <p:wip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Quote Slide with Imag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0E4A63B-939E-0A2C-D4A6-D1496B3F4E89}"/>
              </a:ext>
            </a:extLst>
          </p:cNvPr>
          <p:cNvSpPr/>
          <p:nvPr userDrawn="1"/>
        </p:nvSpPr>
        <p:spPr>
          <a:xfrm>
            <a:off x="0" y="470111"/>
            <a:ext cx="12192000" cy="50567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p>
        </p:txBody>
      </p:sp>
      <p:sp>
        <p:nvSpPr>
          <p:cNvPr id="6" name="Text Placeholder 7">
            <a:extLst>
              <a:ext uri="{FF2B5EF4-FFF2-40B4-BE49-F238E27FC236}">
                <a16:creationId xmlns:a16="http://schemas.microsoft.com/office/drawing/2014/main" id="{246F361F-65DD-63D5-5F7B-5535C9F12593}"/>
              </a:ext>
            </a:extLst>
          </p:cNvPr>
          <p:cNvSpPr>
            <a:spLocks noGrp="1"/>
          </p:cNvSpPr>
          <p:nvPr>
            <p:ph type="body" sz="quarter" idx="11" hasCustomPrompt="1"/>
          </p:nvPr>
        </p:nvSpPr>
        <p:spPr>
          <a:xfrm>
            <a:off x="3719946" y="1551240"/>
            <a:ext cx="6459736" cy="2634090"/>
          </a:xfrm>
          <a:prstGeom prst="rect">
            <a:avLst/>
          </a:prstGeom>
        </p:spPr>
        <p:txBody>
          <a:bodyPr rIns="0"/>
          <a:lstStyle>
            <a:lvl1pPr marL="0" indent="0" algn="l">
              <a:lnSpc>
                <a:spcPts val="4000"/>
              </a:lnSpc>
              <a:buNone/>
              <a:defRPr sz="3600" i="0">
                <a:solidFill>
                  <a:schemeClr val="bg1"/>
                </a:solidFill>
                <a:latin typeface="+mj-lt"/>
                <a:cs typeface="Times New Roman" panose="02020603050405020304" pitchFamily="18" charset="0"/>
              </a:defRPr>
            </a:lvl1pPr>
            <a:lvl2pPr marL="169863" indent="0">
              <a:buNone/>
              <a:defRPr>
                <a:solidFill>
                  <a:schemeClr val="accent1"/>
                </a:solidFill>
                <a:latin typeface="Times New Roman" panose="02020603050405020304" pitchFamily="18" charset="0"/>
                <a:cs typeface="Times New Roman" panose="02020603050405020304" pitchFamily="18" charset="0"/>
              </a:defRPr>
            </a:lvl2pPr>
            <a:lvl3pPr marL="344487" indent="0">
              <a:buNone/>
              <a:defRPr>
                <a:solidFill>
                  <a:schemeClr val="accent1"/>
                </a:solidFill>
                <a:latin typeface="Times New Roman" panose="02020603050405020304" pitchFamily="18" charset="0"/>
                <a:cs typeface="Times New Roman" panose="02020603050405020304" pitchFamily="18" charset="0"/>
              </a:defRPr>
            </a:lvl3pPr>
            <a:lvl4pPr marL="514350" indent="0">
              <a:buNone/>
              <a:defRPr>
                <a:solidFill>
                  <a:schemeClr val="accent1"/>
                </a:solidFill>
                <a:latin typeface="Times New Roman" panose="02020603050405020304" pitchFamily="18" charset="0"/>
                <a:cs typeface="Times New Roman" panose="02020603050405020304" pitchFamily="18" charset="0"/>
              </a:defRPr>
            </a:lvl4pPr>
            <a:lvl5pPr marL="688975" indent="0">
              <a:buNone/>
              <a:defRPr>
                <a:solidFill>
                  <a:schemeClr val="accent1"/>
                </a:solidFill>
                <a:latin typeface="Times New Roman" panose="02020603050405020304" pitchFamily="18" charset="0"/>
                <a:cs typeface="Times New Roman" panose="02020603050405020304" pitchFamily="18" charset="0"/>
              </a:defRPr>
            </a:lvl5pPr>
          </a:lstStyle>
          <a:p>
            <a:pPr marL="0" marR="0" lvl="0" indent="0" algn="l" defTabSz="914400" rtl="0" eaLnBrk="1" fontAlgn="auto" latinLnBrk="0" hangingPunct="1">
              <a:lnSpc>
                <a:spcPts val="4000"/>
              </a:lnSpc>
              <a:spcBef>
                <a:spcPts val="600"/>
              </a:spcBef>
              <a:spcAft>
                <a:spcPts val="0"/>
              </a:spcAft>
              <a:buClrTx/>
              <a:buSzTx/>
              <a:buFont typeface="Arial" panose="020B0604020202020204" pitchFamily="34" charset="0"/>
              <a:buNone/>
              <a:tabLst/>
              <a:defRPr/>
            </a:pPr>
            <a:r>
              <a:rPr lang="en-US"/>
              <a:t>Insert pull quote here (Times New Roman, 36pt) Lorem ipsum dolor sit </a:t>
            </a:r>
            <a:r>
              <a:rPr lang="en-US" err="1"/>
              <a:t>amet</a:t>
            </a:r>
            <a:r>
              <a:rPr lang="en-US"/>
              <a:t>, </a:t>
            </a:r>
            <a:r>
              <a:rPr lang="en-US" err="1"/>
              <a:t>consectetur</a:t>
            </a:r>
            <a:r>
              <a:rPr lang="en-US"/>
              <a:t> </a:t>
            </a:r>
            <a:r>
              <a:rPr lang="en-US" err="1"/>
              <a:t>adipiscing</a:t>
            </a:r>
            <a:r>
              <a:rPr lang="en-US"/>
              <a:t> </a:t>
            </a:r>
            <a:r>
              <a:rPr lang="en-US" err="1"/>
              <a:t>elit</a:t>
            </a:r>
            <a:r>
              <a:rPr lang="en-US"/>
              <a:t>. </a:t>
            </a:r>
            <a:r>
              <a:rPr lang="en-US" err="1"/>
              <a:t>Excepteur</a:t>
            </a:r>
            <a:r>
              <a:rPr lang="en-US"/>
              <a:t> </a:t>
            </a:r>
            <a:r>
              <a:rPr lang="en-US" err="1"/>
              <a:t>sint</a:t>
            </a:r>
            <a:r>
              <a:rPr lang="en-US"/>
              <a:t> </a:t>
            </a:r>
            <a:r>
              <a:rPr lang="en-US" err="1"/>
              <a:t>occaecat</a:t>
            </a:r>
            <a:r>
              <a:rPr lang="en-US"/>
              <a:t> </a:t>
            </a:r>
            <a:r>
              <a:rPr lang="en-US" err="1"/>
              <a:t>cupidat</a:t>
            </a:r>
            <a:r>
              <a:rPr lang="en-US"/>
              <a:t> non </a:t>
            </a:r>
            <a:r>
              <a:rPr lang="en-US" err="1"/>
              <a:t>proident</a:t>
            </a:r>
            <a:r>
              <a:rPr lang="en-US"/>
              <a:t>.</a:t>
            </a:r>
          </a:p>
        </p:txBody>
      </p:sp>
      <p:sp>
        <p:nvSpPr>
          <p:cNvPr id="7" name="Text Placeholder 5">
            <a:extLst>
              <a:ext uri="{FF2B5EF4-FFF2-40B4-BE49-F238E27FC236}">
                <a16:creationId xmlns:a16="http://schemas.microsoft.com/office/drawing/2014/main" id="{F0B13878-40EA-F623-2691-F0F3AD2CA7F4}"/>
              </a:ext>
            </a:extLst>
          </p:cNvPr>
          <p:cNvSpPr>
            <a:spLocks noGrp="1"/>
          </p:cNvSpPr>
          <p:nvPr>
            <p:ph type="body" sz="quarter" idx="12" hasCustomPrompt="1"/>
          </p:nvPr>
        </p:nvSpPr>
        <p:spPr>
          <a:xfrm>
            <a:off x="3719493" y="4215723"/>
            <a:ext cx="6459736" cy="327160"/>
          </a:xfrm>
          <a:prstGeom prst="rect">
            <a:avLst/>
          </a:prstGeom>
        </p:spPr>
        <p:txBody>
          <a:bodyPr/>
          <a:lstStyle>
            <a:lvl1pPr algn="r">
              <a:buNone/>
              <a:defRPr sz="1600" b="1">
                <a:solidFill>
                  <a:schemeClr val="bg1"/>
                </a:solidFill>
                <a:latin typeface="Avenir Next LT Pro" panose="020B0504020202020204" pitchFamily="34" charset="77"/>
              </a:defRPr>
            </a:lvl1pPr>
            <a:lvl2pPr>
              <a:buNone/>
              <a:defRPr/>
            </a:lvl2pPr>
            <a:lvl3pPr>
              <a:buNone/>
              <a:defRPr/>
            </a:lvl3pPr>
            <a:lvl4pPr>
              <a:buNone/>
              <a:defRPr/>
            </a:lvl4pPr>
            <a:lvl5pPr>
              <a:buNone/>
              <a:defRPr/>
            </a:lvl5pPr>
          </a:lstStyle>
          <a:p>
            <a:pPr lvl="0"/>
            <a:r>
              <a:rPr lang="en-US"/>
              <a:t>– First, Last Name</a:t>
            </a:r>
          </a:p>
        </p:txBody>
      </p:sp>
      <p:sp>
        <p:nvSpPr>
          <p:cNvPr id="8" name="Text Placeholder 5">
            <a:extLst>
              <a:ext uri="{FF2B5EF4-FFF2-40B4-BE49-F238E27FC236}">
                <a16:creationId xmlns:a16="http://schemas.microsoft.com/office/drawing/2014/main" id="{82AD81A1-C537-6AFE-6541-3CDC5D6DB11A}"/>
              </a:ext>
            </a:extLst>
          </p:cNvPr>
          <p:cNvSpPr>
            <a:spLocks noGrp="1"/>
          </p:cNvSpPr>
          <p:nvPr>
            <p:ph type="body" sz="quarter" idx="13" hasCustomPrompt="1"/>
          </p:nvPr>
        </p:nvSpPr>
        <p:spPr>
          <a:xfrm>
            <a:off x="3719493" y="4554085"/>
            <a:ext cx="6459736" cy="327160"/>
          </a:xfrm>
          <a:prstGeom prst="rect">
            <a:avLst/>
          </a:prstGeom>
        </p:spPr>
        <p:txBody>
          <a:bodyPr/>
          <a:lstStyle>
            <a:lvl1pPr algn="r">
              <a:buNone/>
              <a:defRPr sz="1600" b="0">
                <a:solidFill>
                  <a:schemeClr val="bg1"/>
                </a:solidFill>
                <a:latin typeface="Avenir Next LT Pro" panose="020B0504020202020204" pitchFamily="34" charset="77"/>
              </a:defRPr>
            </a:lvl1pPr>
            <a:lvl2pPr>
              <a:buNone/>
              <a:defRPr/>
            </a:lvl2pPr>
            <a:lvl3pPr>
              <a:buNone/>
              <a:defRPr/>
            </a:lvl3pPr>
            <a:lvl4pPr>
              <a:buNone/>
              <a:defRPr/>
            </a:lvl4pPr>
            <a:lvl5pPr>
              <a:buNone/>
              <a:defRPr/>
            </a:lvl5pPr>
          </a:lstStyle>
          <a:p>
            <a:pPr lvl="0"/>
            <a:r>
              <a:rPr lang="en-US"/>
              <a:t>Title, Company</a:t>
            </a:r>
          </a:p>
        </p:txBody>
      </p:sp>
      <p:sp>
        <p:nvSpPr>
          <p:cNvPr id="9" name="Text Placeholder 7">
            <a:extLst>
              <a:ext uri="{FF2B5EF4-FFF2-40B4-BE49-F238E27FC236}">
                <a16:creationId xmlns:a16="http://schemas.microsoft.com/office/drawing/2014/main" id="{C6C9B22F-76CA-887F-F867-D236E706ECD8}"/>
              </a:ext>
            </a:extLst>
          </p:cNvPr>
          <p:cNvSpPr>
            <a:spLocks noGrp="1"/>
          </p:cNvSpPr>
          <p:nvPr>
            <p:ph type="body" sz="quarter" idx="19" hasCustomPrompt="1"/>
          </p:nvPr>
        </p:nvSpPr>
        <p:spPr>
          <a:xfrm rot="10800000">
            <a:off x="10195052" y="1916605"/>
            <a:ext cx="1617615" cy="2163762"/>
          </a:xfrm>
          <a:prstGeom prst="rect">
            <a:avLst/>
          </a:prstGeom>
        </p:spPr>
        <p:txBody>
          <a:bodyPr rIns="0" anchor="ctr" anchorCtr="0"/>
          <a:lstStyle>
            <a:lvl1pPr marL="0" indent="0">
              <a:buNone/>
              <a:defRPr sz="23900" i="1">
                <a:solidFill>
                  <a:schemeClr val="accent1"/>
                </a:solidFill>
                <a:latin typeface="Georgia" panose="02040502050405020303" pitchFamily="18" charset="0"/>
                <a:cs typeface="Times New Roman" panose="02020603050405020304" pitchFamily="18" charset="0"/>
              </a:defRPr>
            </a:lvl1pPr>
            <a:lvl2pPr marL="169863" indent="0">
              <a:buNone/>
              <a:defRPr>
                <a:solidFill>
                  <a:schemeClr val="accent1"/>
                </a:solidFill>
                <a:latin typeface="Times New Roman" panose="02020603050405020304" pitchFamily="18" charset="0"/>
                <a:cs typeface="Times New Roman" panose="02020603050405020304" pitchFamily="18" charset="0"/>
              </a:defRPr>
            </a:lvl2pPr>
            <a:lvl3pPr marL="344487" indent="0">
              <a:buNone/>
              <a:defRPr>
                <a:solidFill>
                  <a:schemeClr val="accent1"/>
                </a:solidFill>
                <a:latin typeface="Times New Roman" panose="02020603050405020304" pitchFamily="18" charset="0"/>
                <a:cs typeface="Times New Roman" panose="02020603050405020304" pitchFamily="18" charset="0"/>
              </a:defRPr>
            </a:lvl3pPr>
            <a:lvl4pPr marL="514350" indent="0">
              <a:buNone/>
              <a:defRPr>
                <a:solidFill>
                  <a:schemeClr val="accent1"/>
                </a:solidFill>
                <a:latin typeface="Times New Roman" panose="02020603050405020304" pitchFamily="18" charset="0"/>
                <a:cs typeface="Times New Roman" panose="02020603050405020304" pitchFamily="18" charset="0"/>
              </a:defRPr>
            </a:lvl4pPr>
            <a:lvl5pPr marL="688975" indent="0">
              <a:buNone/>
              <a:defRPr>
                <a:solidFill>
                  <a:schemeClr val="accent1"/>
                </a:solidFill>
                <a:latin typeface="Times New Roman" panose="02020603050405020304" pitchFamily="18" charset="0"/>
                <a:cs typeface="Times New Roman" panose="02020603050405020304" pitchFamily="18" charset="0"/>
              </a:defRPr>
            </a:lvl5pPr>
          </a:lstStyle>
          <a:p>
            <a:pPr lvl="0"/>
            <a:r>
              <a:rPr lang="en-US"/>
              <a:t>“</a:t>
            </a:r>
          </a:p>
        </p:txBody>
      </p:sp>
      <p:sp>
        <p:nvSpPr>
          <p:cNvPr id="10" name="Picture Placeholder 4">
            <a:extLst>
              <a:ext uri="{FF2B5EF4-FFF2-40B4-BE49-F238E27FC236}">
                <a16:creationId xmlns:a16="http://schemas.microsoft.com/office/drawing/2014/main" id="{DA1898F5-0A81-AC36-9703-D5A2B1192590}"/>
              </a:ext>
            </a:extLst>
          </p:cNvPr>
          <p:cNvSpPr>
            <a:spLocks noGrp="1"/>
          </p:cNvSpPr>
          <p:nvPr>
            <p:ph type="pic" sz="quarter" idx="20"/>
          </p:nvPr>
        </p:nvSpPr>
        <p:spPr>
          <a:xfrm>
            <a:off x="609600" y="1711791"/>
            <a:ext cx="2312988" cy="2312988"/>
          </a:xfrm>
          <a:prstGeom prst="ellipse">
            <a:avLst/>
          </a:prstGeom>
          <a:solidFill>
            <a:schemeClr val="bg1">
              <a:lumMod val="50000"/>
            </a:schemeClr>
          </a:solidFill>
        </p:spPr>
        <p:txBody>
          <a:bodyPr/>
          <a:lstStyle>
            <a:lvl1pPr>
              <a:defRPr>
                <a:latin typeface="Avenir Next LT Pro" panose="020B0504020202020204" pitchFamily="34" charset="0"/>
              </a:defRPr>
            </a:lvl1pPr>
          </a:lstStyle>
          <a:p>
            <a:endParaRPr lang="en-US"/>
          </a:p>
        </p:txBody>
      </p:sp>
      <p:sp>
        <p:nvSpPr>
          <p:cNvPr id="4" name="Text Placeholder 7">
            <a:extLst>
              <a:ext uri="{FF2B5EF4-FFF2-40B4-BE49-F238E27FC236}">
                <a16:creationId xmlns:a16="http://schemas.microsoft.com/office/drawing/2014/main" id="{30B92125-A1A9-6822-1E61-6CEA3A8A0DC2}"/>
              </a:ext>
            </a:extLst>
          </p:cNvPr>
          <p:cNvSpPr>
            <a:spLocks noGrp="1"/>
          </p:cNvSpPr>
          <p:nvPr>
            <p:ph type="body" sz="quarter" idx="10" hasCustomPrompt="1"/>
          </p:nvPr>
        </p:nvSpPr>
        <p:spPr>
          <a:xfrm>
            <a:off x="2067932" y="834723"/>
            <a:ext cx="1636643" cy="2163762"/>
          </a:xfrm>
          <a:prstGeom prst="rect">
            <a:avLst/>
          </a:prstGeom>
        </p:spPr>
        <p:txBody>
          <a:bodyPr rIns="0"/>
          <a:lstStyle>
            <a:lvl1pPr marL="0" indent="0">
              <a:buNone/>
              <a:defRPr sz="23900" i="1">
                <a:solidFill>
                  <a:schemeClr val="accent1"/>
                </a:solidFill>
                <a:latin typeface="Georgia" panose="02040502050405020303" pitchFamily="18" charset="0"/>
                <a:cs typeface="Times New Roman" panose="02020603050405020304" pitchFamily="18" charset="0"/>
              </a:defRPr>
            </a:lvl1pPr>
            <a:lvl2pPr marL="169863" indent="0">
              <a:buNone/>
              <a:defRPr>
                <a:solidFill>
                  <a:schemeClr val="accent1"/>
                </a:solidFill>
                <a:latin typeface="Times New Roman" panose="02020603050405020304" pitchFamily="18" charset="0"/>
                <a:cs typeface="Times New Roman" panose="02020603050405020304" pitchFamily="18" charset="0"/>
              </a:defRPr>
            </a:lvl2pPr>
            <a:lvl3pPr marL="344487" indent="0">
              <a:buNone/>
              <a:defRPr>
                <a:solidFill>
                  <a:schemeClr val="accent1"/>
                </a:solidFill>
                <a:latin typeface="Times New Roman" panose="02020603050405020304" pitchFamily="18" charset="0"/>
                <a:cs typeface="Times New Roman" panose="02020603050405020304" pitchFamily="18" charset="0"/>
              </a:defRPr>
            </a:lvl3pPr>
            <a:lvl4pPr marL="514350" indent="0">
              <a:buNone/>
              <a:defRPr>
                <a:solidFill>
                  <a:schemeClr val="accent1"/>
                </a:solidFill>
                <a:latin typeface="Times New Roman" panose="02020603050405020304" pitchFamily="18" charset="0"/>
                <a:cs typeface="Times New Roman" panose="02020603050405020304" pitchFamily="18" charset="0"/>
              </a:defRPr>
            </a:lvl4pPr>
            <a:lvl5pPr marL="688975" indent="0">
              <a:buNone/>
              <a:defRPr>
                <a:solidFill>
                  <a:schemeClr val="accent1"/>
                </a:solidFill>
                <a:latin typeface="Times New Roman" panose="02020603050405020304" pitchFamily="18" charset="0"/>
                <a:cs typeface="Times New Roman" panose="02020603050405020304" pitchFamily="18" charset="0"/>
              </a:defRPr>
            </a:lvl5pPr>
          </a:lstStyle>
          <a:p>
            <a:pPr lvl="0"/>
            <a:r>
              <a:rPr lang="en-US"/>
              <a:t>“</a:t>
            </a:r>
          </a:p>
        </p:txBody>
      </p:sp>
      <p:sp>
        <p:nvSpPr>
          <p:cNvPr id="3" name="Text Placeholder 7">
            <a:extLst>
              <a:ext uri="{FF2B5EF4-FFF2-40B4-BE49-F238E27FC236}">
                <a16:creationId xmlns:a16="http://schemas.microsoft.com/office/drawing/2014/main" id="{01AAF056-2E23-6561-7218-6C987196022C}"/>
              </a:ext>
            </a:extLst>
          </p:cNvPr>
          <p:cNvSpPr>
            <a:spLocks noGrp="1"/>
          </p:cNvSpPr>
          <p:nvPr>
            <p:ph type="body" sz="quarter" idx="18"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dirty="0"/>
              <a:t>SECTION TITLE (ALL CAPS) – AVENIR NEXT 9PT</a:t>
            </a:r>
          </a:p>
        </p:txBody>
      </p:sp>
    </p:spTree>
    <p:extLst>
      <p:ext uri="{BB962C8B-B14F-4D97-AF65-F5344CB8AC3E}">
        <p14:creationId xmlns:p14="http://schemas.microsoft.com/office/powerpoint/2010/main" val="1465608265"/>
      </p:ext>
    </p:extLst>
  </p:cSld>
  <p:clrMapOvr>
    <a:masterClrMapping/>
  </p:clrMapOvr>
  <p:transition>
    <p:wip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hree Columns with Subtitl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2C5F-696D-0D49-B4DC-28E3A26DFACB}"/>
              </a:ext>
            </a:extLst>
          </p:cNvPr>
          <p:cNvSpPr>
            <a:spLocks noGrp="1"/>
          </p:cNvSpPr>
          <p:nvPr>
            <p:ph type="title" hasCustomPrompt="1"/>
          </p:nvPr>
        </p:nvSpPr>
        <p:spPr>
          <a:xfrm>
            <a:off x="609601" y="457201"/>
            <a:ext cx="10972799" cy="461665"/>
          </a:xfrm>
          <a:prstGeom prst="rect">
            <a:avLst/>
          </a:prstGeom>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6" name="Content Placeholder 2">
            <a:extLst>
              <a:ext uri="{FF2B5EF4-FFF2-40B4-BE49-F238E27FC236}">
                <a16:creationId xmlns:a16="http://schemas.microsoft.com/office/drawing/2014/main" id="{07C1ECE0-444A-594B-846A-22F53CA7A705}"/>
              </a:ext>
            </a:extLst>
          </p:cNvPr>
          <p:cNvSpPr>
            <a:spLocks noGrp="1"/>
          </p:cNvSpPr>
          <p:nvPr>
            <p:ph sz="quarter" idx="17"/>
          </p:nvPr>
        </p:nvSpPr>
        <p:spPr>
          <a:xfrm>
            <a:off x="609600" y="2452637"/>
            <a:ext cx="3511296" cy="3030877"/>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vl5pPr>
              <a:defRPr lang="en-US" sz="1200" dirty="0">
                <a:solidFill>
                  <a:schemeClr val="tx1"/>
                </a:solidFill>
                <a:latin typeface="Avenir Next LT Pro" panose="020B0504020202020204" pitchFamily="34" charset="77"/>
              </a:defRPr>
            </a:lvl5pPr>
          </a:lstStyle>
          <a:p>
            <a:pPr lvl="0"/>
            <a:r>
              <a:rPr lang="en-US"/>
              <a:t>Click to edit Master text styles</a:t>
            </a:r>
          </a:p>
          <a:p>
            <a:pPr marL="401638" lvl="1" indent="-168275"/>
            <a:r>
              <a:rPr lang="en-US"/>
              <a:t>Second level</a:t>
            </a:r>
          </a:p>
          <a:p>
            <a:pPr marL="625475" lvl="2" indent="-168275"/>
            <a:r>
              <a:rPr lang="en-US"/>
              <a:t>Third level</a:t>
            </a:r>
          </a:p>
          <a:p>
            <a:pPr marL="858838" lvl="3" indent="-168275"/>
            <a:r>
              <a:rPr lang="en-US"/>
              <a:t>Fourth level</a:t>
            </a:r>
          </a:p>
          <a:p>
            <a:pPr marL="1082675" lvl="4" indent="-168275"/>
            <a:r>
              <a:rPr lang="en-US"/>
              <a:t>Fifth level</a:t>
            </a:r>
          </a:p>
        </p:txBody>
      </p:sp>
      <p:sp>
        <p:nvSpPr>
          <p:cNvPr id="7" name="Content Placeholder 2">
            <a:extLst>
              <a:ext uri="{FF2B5EF4-FFF2-40B4-BE49-F238E27FC236}">
                <a16:creationId xmlns:a16="http://schemas.microsoft.com/office/drawing/2014/main" id="{B92D3D91-1322-D74B-BDF9-D205A92880B3}"/>
              </a:ext>
            </a:extLst>
          </p:cNvPr>
          <p:cNvSpPr>
            <a:spLocks noGrp="1"/>
          </p:cNvSpPr>
          <p:nvPr>
            <p:ph sz="quarter" idx="25"/>
          </p:nvPr>
        </p:nvSpPr>
        <p:spPr>
          <a:xfrm>
            <a:off x="8071106" y="2452637"/>
            <a:ext cx="3505200" cy="3030877"/>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vl5pPr>
              <a:defRPr lang="en-US" sz="1200" dirty="0">
                <a:solidFill>
                  <a:schemeClr val="tx1"/>
                </a:solidFill>
                <a:latin typeface="Avenir Next LT Pro" panose="020B0504020202020204" pitchFamily="34" charset="77"/>
              </a:defRPr>
            </a:lvl5pPr>
          </a:lstStyle>
          <a:p>
            <a:pPr lvl="0"/>
            <a:r>
              <a:rPr lang="en-US"/>
              <a:t>Click to edit Master text styles</a:t>
            </a:r>
          </a:p>
          <a:p>
            <a:pPr marL="401638" lvl="1" indent="-168275"/>
            <a:r>
              <a:rPr lang="en-US"/>
              <a:t>Second level</a:t>
            </a:r>
          </a:p>
          <a:p>
            <a:pPr marL="625475" lvl="2" indent="-168275"/>
            <a:r>
              <a:rPr lang="en-US"/>
              <a:t>Third level</a:t>
            </a:r>
          </a:p>
          <a:p>
            <a:pPr marL="858838" lvl="3" indent="-168275"/>
            <a:r>
              <a:rPr lang="en-US"/>
              <a:t>Fourth level</a:t>
            </a:r>
          </a:p>
          <a:p>
            <a:pPr marL="1082675" lvl="4" indent="-168275"/>
            <a:r>
              <a:rPr lang="en-US"/>
              <a:t>Fifth level</a:t>
            </a:r>
          </a:p>
        </p:txBody>
      </p:sp>
      <p:sp>
        <p:nvSpPr>
          <p:cNvPr id="8" name="Content Placeholder 2">
            <a:extLst>
              <a:ext uri="{FF2B5EF4-FFF2-40B4-BE49-F238E27FC236}">
                <a16:creationId xmlns:a16="http://schemas.microsoft.com/office/drawing/2014/main" id="{AFA74E07-1887-D74F-B725-B0368C75DA4C}"/>
              </a:ext>
            </a:extLst>
          </p:cNvPr>
          <p:cNvSpPr>
            <a:spLocks noGrp="1"/>
          </p:cNvSpPr>
          <p:nvPr>
            <p:ph sz="quarter" idx="28"/>
          </p:nvPr>
        </p:nvSpPr>
        <p:spPr>
          <a:xfrm>
            <a:off x="4343400" y="2452637"/>
            <a:ext cx="3505200" cy="3030877"/>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vl5pPr>
              <a:defRPr lang="en-US" sz="1200" dirty="0">
                <a:solidFill>
                  <a:schemeClr val="tx1"/>
                </a:solidFill>
                <a:latin typeface="Avenir Next LT Pro" panose="020B0504020202020204" pitchFamily="34" charset="77"/>
              </a:defRPr>
            </a:lvl5pPr>
          </a:lstStyle>
          <a:p>
            <a:pPr lvl="0"/>
            <a:r>
              <a:rPr lang="en-US"/>
              <a:t>Click to edit Master text styles</a:t>
            </a:r>
          </a:p>
          <a:p>
            <a:pPr marL="401638" lvl="1" indent="-168275"/>
            <a:r>
              <a:rPr lang="en-US"/>
              <a:t>Second level</a:t>
            </a:r>
          </a:p>
          <a:p>
            <a:pPr marL="625475" lvl="2" indent="-168275"/>
            <a:r>
              <a:rPr lang="en-US"/>
              <a:t>Third level</a:t>
            </a:r>
          </a:p>
          <a:p>
            <a:pPr marL="858838" lvl="3" indent="-168275"/>
            <a:r>
              <a:rPr lang="en-US"/>
              <a:t>Fourth level</a:t>
            </a:r>
          </a:p>
          <a:p>
            <a:pPr marL="1082675" lvl="4" indent="-168275"/>
            <a:r>
              <a:rPr lang="en-US"/>
              <a:t>Fifth level</a:t>
            </a:r>
          </a:p>
        </p:txBody>
      </p:sp>
      <p:sp>
        <p:nvSpPr>
          <p:cNvPr id="9" name="Text Placeholder 11">
            <a:extLst>
              <a:ext uri="{FF2B5EF4-FFF2-40B4-BE49-F238E27FC236}">
                <a16:creationId xmlns:a16="http://schemas.microsoft.com/office/drawing/2014/main" id="{9D544FD4-CA7B-174F-8831-087ECEF93092}"/>
              </a:ext>
            </a:extLst>
          </p:cNvPr>
          <p:cNvSpPr>
            <a:spLocks noGrp="1"/>
          </p:cNvSpPr>
          <p:nvPr>
            <p:ph type="body" sz="quarter" idx="29" hasCustomPrompt="1"/>
          </p:nvPr>
        </p:nvSpPr>
        <p:spPr>
          <a:xfrm>
            <a:off x="609600" y="1829025"/>
            <a:ext cx="3511296" cy="246221"/>
          </a:xfrm>
          <a:prstGeom prst="rect">
            <a:avLst/>
          </a:prstGeom>
        </p:spPr>
        <p:txBody>
          <a:bodyPr lIns="91440" tIns="45720" rIns="91440" bIns="45720" anchor="ctr" anchorCtr="0">
            <a:noAutofit/>
          </a:bodyPr>
          <a:lstStyle>
            <a:lvl1pPr marL="0" indent="0" algn="ctr">
              <a:spcBef>
                <a:spcPts val="0"/>
              </a:spcBef>
              <a:buNone/>
              <a:defRPr sz="140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TITLE HEADER</a:t>
            </a:r>
          </a:p>
        </p:txBody>
      </p:sp>
      <p:sp>
        <p:nvSpPr>
          <p:cNvPr id="10" name="Text Placeholder 11">
            <a:extLst>
              <a:ext uri="{FF2B5EF4-FFF2-40B4-BE49-F238E27FC236}">
                <a16:creationId xmlns:a16="http://schemas.microsoft.com/office/drawing/2014/main" id="{42EF5863-2B82-EB4A-B518-D9E4E48CF746}"/>
              </a:ext>
            </a:extLst>
          </p:cNvPr>
          <p:cNvSpPr>
            <a:spLocks noGrp="1"/>
          </p:cNvSpPr>
          <p:nvPr>
            <p:ph type="body" sz="quarter" idx="18" hasCustomPrompt="1"/>
          </p:nvPr>
        </p:nvSpPr>
        <p:spPr>
          <a:xfrm>
            <a:off x="609600" y="2141767"/>
            <a:ext cx="3511296" cy="215444"/>
          </a:xfrm>
          <a:prstGeom prst="rect">
            <a:avLst/>
          </a:prstGeom>
        </p:spPr>
        <p:txBody>
          <a:bodyPr lIns="91440" tIns="45720" rIns="91440" bIns="45720" anchor="ctr" anchorCtr="0">
            <a:noAutofit/>
          </a:bodyPr>
          <a:lstStyle>
            <a:lvl1pPr marL="0" indent="0" algn="ctr">
              <a:spcBef>
                <a:spcPts val="0"/>
              </a:spcBef>
              <a:buNone/>
              <a:defRPr sz="1200" b="0" baseline="0">
                <a:solidFill>
                  <a:schemeClr val="accent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a:t>
            </a:r>
          </a:p>
        </p:txBody>
      </p:sp>
      <p:sp>
        <p:nvSpPr>
          <p:cNvPr id="11" name="Text Placeholder 11">
            <a:extLst>
              <a:ext uri="{FF2B5EF4-FFF2-40B4-BE49-F238E27FC236}">
                <a16:creationId xmlns:a16="http://schemas.microsoft.com/office/drawing/2014/main" id="{0E23ECC1-5553-554E-9D67-3865536D69A4}"/>
              </a:ext>
            </a:extLst>
          </p:cNvPr>
          <p:cNvSpPr>
            <a:spLocks noGrp="1"/>
          </p:cNvSpPr>
          <p:nvPr>
            <p:ph type="body" sz="quarter" idx="19" hasCustomPrompt="1"/>
          </p:nvPr>
        </p:nvSpPr>
        <p:spPr>
          <a:xfrm>
            <a:off x="4340352" y="1829025"/>
            <a:ext cx="3511296" cy="246221"/>
          </a:xfrm>
          <a:prstGeom prst="rect">
            <a:avLst/>
          </a:prstGeom>
        </p:spPr>
        <p:txBody>
          <a:bodyPr lIns="91440" tIns="45720" rIns="91440" bIns="45720" anchor="ctr" anchorCtr="0">
            <a:noAutofit/>
          </a:bodyPr>
          <a:lstStyle>
            <a:lvl1pPr marL="0" indent="0" algn="ctr">
              <a:spcBef>
                <a:spcPts val="0"/>
              </a:spcBef>
              <a:buNone/>
              <a:defRPr sz="140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TITLE HEADER</a:t>
            </a:r>
          </a:p>
        </p:txBody>
      </p:sp>
      <p:sp>
        <p:nvSpPr>
          <p:cNvPr id="12" name="Text Placeholder 11">
            <a:extLst>
              <a:ext uri="{FF2B5EF4-FFF2-40B4-BE49-F238E27FC236}">
                <a16:creationId xmlns:a16="http://schemas.microsoft.com/office/drawing/2014/main" id="{23161D3C-76B6-BE4D-A167-263F7BBC370F}"/>
              </a:ext>
            </a:extLst>
          </p:cNvPr>
          <p:cNvSpPr>
            <a:spLocks noGrp="1"/>
          </p:cNvSpPr>
          <p:nvPr>
            <p:ph type="body" sz="quarter" idx="21" hasCustomPrompt="1"/>
          </p:nvPr>
        </p:nvSpPr>
        <p:spPr>
          <a:xfrm>
            <a:off x="4340352" y="2141767"/>
            <a:ext cx="3511296" cy="215444"/>
          </a:xfrm>
          <a:prstGeom prst="rect">
            <a:avLst/>
          </a:prstGeom>
        </p:spPr>
        <p:txBody>
          <a:bodyPr lIns="91440" tIns="45720" rIns="91440" bIns="45720" anchor="ctr" anchorCtr="0">
            <a:noAutofit/>
          </a:bodyPr>
          <a:lstStyle>
            <a:lvl1pPr marL="0" indent="0" algn="ctr">
              <a:spcBef>
                <a:spcPts val="0"/>
              </a:spcBef>
              <a:buNone/>
              <a:defRPr sz="1200" b="0" baseline="0">
                <a:solidFill>
                  <a:schemeClr val="accent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a:t>
            </a:r>
          </a:p>
        </p:txBody>
      </p:sp>
      <p:sp>
        <p:nvSpPr>
          <p:cNvPr id="13" name="Text Placeholder 11">
            <a:extLst>
              <a:ext uri="{FF2B5EF4-FFF2-40B4-BE49-F238E27FC236}">
                <a16:creationId xmlns:a16="http://schemas.microsoft.com/office/drawing/2014/main" id="{AE981E8F-A216-EE49-8816-6E00EF50ECBB}"/>
              </a:ext>
            </a:extLst>
          </p:cNvPr>
          <p:cNvSpPr>
            <a:spLocks noGrp="1"/>
          </p:cNvSpPr>
          <p:nvPr>
            <p:ph type="body" sz="quarter" idx="30" hasCustomPrompt="1"/>
          </p:nvPr>
        </p:nvSpPr>
        <p:spPr>
          <a:xfrm>
            <a:off x="8065010" y="1829025"/>
            <a:ext cx="3511296" cy="246221"/>
          </a:xfrm>
          <a:prstGeom prst="rect">
            <a:avLst/>
          </a:prstGeom>
        </p:spPr>
        <p:txBody>
          <a:bodyPr lIns="91440" tIns="45720" rIns="91440" bIns="45720" anchor="ctr" anchorCtr="0">
            <a:noAutofit/>
          </a:bodyPr>
          <a:lstStyle>
            <a:lvl1pPr marL="0" indent="0" algn="ctr">
              <a:spcBef>
                <a:spcPts val="0"/>
              </a:spcBef>
              <a:buNone/>
              <a:defRPr sz="140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TITLE HEADER</a:t>
            </a:r>
          </a:p>
        </p:txBody>
      </p:sp>
      <p:sp>
        <p:nvSpPr>
          <p:cNvPr id="14" name="Text Placeholder 11">
            <a:extLst>
              <a:ext uri="{FF2B5EF4-FFF2-40B4-BE49-F238E27FC236}">
                <a16:creationId xmlns:a16="http://schemas.microsoft.com/office/drawing/2014/main" id="{04DD19F9-CDB0-7C48-B207-F8029BF9338B}"/>
              </a:ext>
            </a:extLst>
          </p:cNvPr>
          <p:cNvSpPr>
            <a:spLocks noGrp="1"/>
          </p:cNvSpPr>
          <p:nvPr>
            <p:ph type="body" sz="quarter" idx="31" hasCustomPrompt="1"/>
          </p:nvPr>
        </p:nvSpPr>
        <p:spPr>
          <a:xfrm>
            <a:off x="8065010" y="2141767"/>
            <a:ext cx="3511296" cy="215444"/>
          </a:xfrm>
          <a:prstGeom prst="rect">
            <a:avLst/>
          </a:prstGeom>
        </p:spPr>
        <p:txBody>
          <a:bodyPr lIns="91440" tIns="45720" rIns="91440" bIns="45720" anchor="ctr" anchorCtr="0">
            <a:noAutofit/>
          </a:bodyPr>
          <a:lstStyle>
            <a:lvl1pPr marL="0" indent="0" algn="ctr">
              <a:spcBef>
                <a:spcPts val="0"/>
              </a:spcBef>
              <a:buNone/>
              <a:defRPr sz="1200" b="0" baseline="0">
                <a:solidFill>
                  <a:schemeClr val="accent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a:t>
            </a:r>
          </a:p>
        </p:txBody>
      </p:sp>
      <p:sp>
        <p:nvSpPr>
          <p:cNvPr id="4" name="Text Placeholder 11">
            <a:extLst>
              <a:ext uri="{FF2B5EF4-FFF2-40B4-BE49-F238E27FC236}">
                <a16:creationId xmlns:a16="http://schemas.microsoft.com/office/drawing/2014/main" id="{DA2EA5BA-3817-88E7-75C6-811529A6A315}"/>
              </a:ext>
            </a:extLst>
          </p:cNvPr>
          <p:cNvSpPr>
            <a:spLocks noGrp="1"/>
          </p:cNvSpPr>
          <p:nvPr>
            <p:ph type="body" sz="quarter" idx="1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3" name="Text Placeholder 12">
            <a:extLst>
              <a:ext uri="{FF2B5EF4-FFF2-40B4-BE49-F238E27FC236}">
                <a16:creationId xmlns:a16="http://schemas.microsoft.com/office/drawing/2014/main" id="{A3B31A09-912D-29A3-28E0-7E627225E1B5}"/>
              </a:ext>
            </a:extLst>
          </p:cNvPr>
          <p:cNvSpPr>
            <a:spLocks noGrp="1"/>
          </p:cNvSpPr>
          <p:nvPr>
            <p:ph type="body" sz="quarter" idx="16"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5" name="Text Placeholder 7">
            <a:extLst>
              <a:ext uri="{FF2B5EF4-FFF2-40B4-BE49-F238E27FC236}">
                <a16:creationId xmlns:a16="http://schemas.microsoft.com/office/drawing/2014/main" id="{CE692FE3-8CFE-4D24-1A99-70A37C84A099}"/>
              </a:ext>
            </a:extLst>
          </p:cNvPr>
          <p:cNvSpPr>
            <a:spLocks noGrp="1"/>
          </p:cNvSpPr>
          <p:nvPr>
            <p:ph type="body" sz="quarter" idx="32"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dirty="0"/>
              <a:t>SECTION TITLE (ALL CAPS) – AVENIR NEXT 9PT</a:t>
            </a:r>
          </a:p>
        </p:txBody>
      </p:sp>
    </p:spTree>
    <p:extLst>
      <p:ext uri="{BB962C8B-B14F-4D97-AF65-F5344CB8AC3E}">
        <p14:creationId xmlns:p14="http://schemas.microsoft.com/office/powerpoint/2010/main" val="2804460239"/>
      </p:ext>
    </p:extLst>
  </p:cSld>
  <p:clrMapOvr>
    <a:masterClrMapping/>
  </p:clrMapOvr>
  <p:transition>
    <p:wipe/>
  </p:transition>
  <p:extLst>
    <p:ext uri="{DCECCB84-F9BA-43D5-87BE-67443E8EF086}">
      <p15:sldGuideLst xmlns:p15="http://schemas.microsoft.com/office/powerpoint/2012/main">
        <p15:guide id="1" orient="horz" pos="3456">
          <p15:clr>
            <a:srgbClr val="FBAE40"/>
          </p15:clr>
        </p15:guide>
        <p15:guide id="2" orient="horz" pos="1152">
          <p15:clr>
            <a:srgbClr val="FBAE40"/>
          </p15:clr>
        </p15:guide>
      </p15:sldGuideLst>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Content Grid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2C5F-696D-0D49-B4DC-28E3A26DFACB}"/>
              </a:ext>
            </a:extLst>
          </p:cNvPr>
          <p:cNvSpPr>
            <a:spLocks noGrp="1"/>
          </p:cNvSpPr>
          <p:nvPr>
            <p:ph type="title" hasCustomPrompt="1"/>
          </p:nvPr>
        </p:nvSpPr>
        <p:spPr>
          <a:xfrm>
            <a:off x="609601" y="457201"/>
            <a:ext cx="10972799" cy="461665"/>
          </a:xfrm>
          <a:prstGeom prst="rect">
            <a:avLst/>
          </a:prstGeom>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6" name="Content Placeholder 2">
            <a:extLst>
              <a:ext uri="{FF2B5EF4-FFF2-40B4-BE49-F238E27FC236}">
                <a16:creationId xmlns:a16="http://schemas.microsoft.com/office/drawing/2014/main" id="{07C1ECE0-444A-594B-846A-22F53CA7A705}"/>
              </a:ext>
            </a:extLst>
          </p:cNvPr>
          <p:cNvSpPr>
            <a:spLocks noGrp="1"/>
          </p:cNvSpPr>
          <p:nvPr>
            <p:ph sz="quarter" idx="17"/>
          </p:nvPr>
        </p:nvSpPr>
        <p:spPr>
          <a:xfrm>
            <a:off x="609599" y="1845443"/>
            <a:ext cx="5298897" cy="1561052"/>
          </a:xfrm>
          <a:prstGeom prst="rect">
            <a:avLst/>
          </a:prstGeom>
          <a:noFill/>
        </p:spPr>
        <p:txBody>
          <a:bodyPr vert="horz" lIns="91440" tIns="91440" rIns="91440" bIns="0" rtlCol="0">
            <a:noAutofit/>
          </a:bodyPr>
          <a:lstStyle>
            <a:lvl1pPr>
              <a:defRPr lang="en-US" sz="1400" dirty="0" smtClean="0">
                <a:solidFill>
                  <a:schemeClr val="tx1"/>
                </a:solidFill>
                <a:latin typeface="Avenir Next LT Pro" panose="020B0504020202020204" pitchFamily="34" charset="77"/>
              </a:defRPr>
            </a:lvl1pPr>
            <a:lvl2pPr marL="401638" indent="-174625">
              <a:defRPr lang="en-US" sz="1200" dirty="0" smtClean="0">
                <a:solidFill>
                  <a:schemeClr val="tx1"/>
                </a:solidFill>
                <a:latin typeface="Avenir Next LT Pro" panose="020B0504020202020204" pitchFamily="34" charset="77"/>
              </a:defRPr>
            </a:lvl2pPr>
            <a:lvl3pPr marL="625475" indent="-169863">
              <a:defRPr lang="en-US" sz="1200" dirty="0" smtClean="0">
                <a:solidFill>
                  <a:schemeClr val="tx1"/>
                </a:solidFill>
                <a:latin typeface="Avenir Next LT Pro" panose="020B0504020202020204" pitchFamily="34" charset="77"/>
              </a:defRPr>
            </a:lvl3pPr>
            <a:lvl4pPr marL="858838" indent="-174625">
              <a:defRPr lang="en-US" sz="1200" dirty="0" smtClean="0">
                <a:solidFill>
                  <a:schemeClr val="tx1"/>
                </a:solidFill>
                <a:latin typeface="Avenir Next LT Pro" panose="020B0504020202020204" pitchFamily="34" charset="77"/>
              </a:defRPr>
            </a:lvl4pPr>
            <a:lvl5pPr marL="1082675" indent="-160338">
              <a:defRPr lang="en-US" sz="1200" dirty="0">
                <a:solidFill>
                  <a:schemeClr val="tx1"/>
                </a:solidFill>
                <a:latin typeface="Avenir Next LT Pro" panose="020B0504020202020204" pitchFamily="34" charset="77"/>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2">
            <a:extLst>
              <a:ext uri="{FF2B5EF4-FFF2-40B4-BE49-F238E27FC236}">
                <a16:creationId xmlns:a16="http://schemas.microsoft.com/office/drawing/2014/main" id="{AFA74E07-1887-D74F-B725-B0368C75DA4C}"/>
              </a:ext>
            </a:extLst>
          </p:cNvPr>
          <p:cNvSpPr>
            <a:spLocks noGrp="1"/>
          </p:cNvSpPr>
          <p:nvPr>
            <p:ph sz="quarter" idx="28"/>
          </p:nvPr>
        </p:nvSpPr>
        <p:spPr>
          <a:xfrm>
            <a:off x="6286554" y="1845443"/>
            <a:ext cx="5289698" cy="1561052"/>
          </a:xfrm>
          <a:prstGeom prst="rect">
            <a:avLst/>
          </a:prstGeom>
          <a:noFill/>
        </p:spPr>
        <p:txBody>
          <a:bodyPr vert="horz" lIns="91440" tIns="91440" rIns="91440" bIns="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vl5pPr>
              <a:defRPr lang="en-US" sz="1200" dirty="0">
                <a:solidFill>
                  <a:schemeClr val="tx1"/>
                </a:solidFill>
                <a:latin typeface="Avenir Next LT Pro" panose="020B0504020202020204" pitchFamily="34" charset="77"/>
              </a:defRPr>
            </a:lvl5pPr>
          </a:lstStyle>
          <a:p>
            <a:pPr lvl="0"/>
            <a:r>
              <a:rPr lang="en-US"/>
              <a:t>Click to edit Master text styles</a:t>
            </a:r>
          </a:p>
          <a:p>
            <a:pPr marL="401638" lvl="1"/>
            <a:r>
              <a:rPr lang="en-US"/>
              <a:t>Second level</a:t>
            </a:r>
          </a:p>
          <a:p>
            <a:pPr marL="625475" lvl="2"/>
            <a:r>
              <a:rPr lang="en-US"/>
              <a:t>Third level</a:t>
            </a:r>
          </a:p>
          <a:p>
            <a:pPr marL="858838" lvl="3"/>
            <a:r>
              <a:rPr lang="en-US"/>
              <a:t>Fourth level</a:t>
            </a:r>
          </a:p>
          <a:p>
            <a:pPr marL="1082675" lvl="4" indent="-160338"/>
            <a:r>
              <a:rPr lang="en-US"/>
              <a:t>Fifth level</a:t>
            </a:r>
          </a:p>
        </p:txBody>
      </p:sp>
      <p:sp>
        <p:nvSpPr>
          <p:cNvPr id="9" name="Text Placeholder 11">
            <a:extLst>
              <a:ext uri="{FF2B5EF4-FFF2-40B4-BE49-F238E27FC236}">
                <a16:creationId xmlns:a16="http://schemas.microsoft.com/office/drawing/2014/main" id="{9D544FD4-CA7B-174F-8831-087ECEF93092}"/>
              </a:ext>
            </a:extLst>
          </p:cNvPr>
          <p:cNvSpPr>
            <a:spLocks noGrp="1"/>
          </p:cNvSpPr>
          <p:nvPr>
            <p:ph type="body" sz="quarter" idx="29" hasCustomPrompt="1"/>
          </p:nvPr>
        </p:nvSpPr>
        <p:spPr>
          <a:xfrm>
            <a:off x="609599" y="1495386"/>
            <a:ext cx="5298897" cy="334082"/>
          </a:xfrm>
          <a:prstGeom prst="rect">
            <a:avLst/>
          </a:prstGeom>
          <a:noFill/>
        </p:spPr>
        <p:txBody>
          <a:bodyPr lIns="91440" tIns="45720" rIns="91440" bIns="45720" anchor="ctr" anchorCtr="0">
            <a:noAutofit/>
          </a:bodyPr>
          <a:lstStyle>
            <a:lvl1pPr marL="0" indent="0" algn="ctr">
              <a:spcBef>
                <a:spcPts val="0"/>
              </a:spcBef>
              <a:buNone/>
              <a:defRPr sz="140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TITLE HEADER</a:t>
            </a:r>
          </a:p>
        </p:txBody>
      </p:sp>
      <p:sp>
        <p:nvSpPr>
          <p:cNvPr id="11" name="Text Placeholder 11">
            <a:extLst>
              <a:ext uri="{FF2B5EF4-FFF2-40B4-BE49-F238E27FC236}">
                <a16:creationId xmlns:a16="http://schemas.microsoft.com/office/drawing/2014/main" id="{0E23ECC1-5553-554E-9D67-3865536D69A4}"/>
              </a:ext>
            </a:extLst>
          </p:cNvPr>
          <p:cNvSpPr>
            <a:spLocks noGrp="1"/>
          </p:cNvSpPr>
          <p:nvPr>
            <p:ph type="body" sz="quarter" idx="19" hasCustomPrompt="1"/>
          </p:nvPr>
        </p:nvSpPr>
        <p:spPr>
          <a:xfrm>
            <a:off x="6283506" y="1495386"/>
            <a:ext cx="5298897" cy="334082"/>
          </a:xfrm>
          <a:prstGeom prst="rect">
            <a:avLst/>
          </a:prstGeom>
          <a:noFill/>
        </p:spPr>
        <p:txBody>
          <a:bodyPr lIns="91440" tIns="45720" rIns="91440" bIns="45720" anchor="ctr" anchorCtr="0">
            <a:noAutofit/>
          </a:bodyPr>
          <a:lstStyle>
            <a:lvl1pPr marL="0" indent="0" algn="ctr">
              <a:spcBef>
                <a:spcPts val="0"/>
              </a:spcBef>
              <a:buNone/>
              <a:defRPr sz="140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TITLE HEADER</a:t>
            </a:r>
          </a:p>
        </p:txBody>
      </p:sp>
      <p:sp>
        <p:nvSpPr>
          <p:cNvPr id="18" name="Content Placeholder 2">
            <a:extLst>
              <a:ext uri="{FF2B5EF4-FFF2-40B4-BE49-F238E27FC236}">
                <a16:creationId xmlns:a16="http://schemas.microsoft.com/office/drawing/2014/main" id="{5D406F90-8404-8449-9872-2AF9009CE691}"/>
              </a:ext>
            </a:extLst>
          </p:cNvPr>
          <p:cNvSpPr>
            <a:spLocks noGrp="1"/>
          </p:cNvSpPr>
          <p:nvPr>
            <p:ph sz="quarter" idx="30"/>
          </p:nvPr>
        </p:nvSpPr>
        <p:spPr>
          <a:xfrm>
            <a:off x="609599" y="4045740"/>
            <a:ext cx="5298897" cy="1561052"/>
          </a:xfrm>
          <a:prstGeom prst="rect">
            <a:avLst/>
          </a:prstGeom>
          <a:noFill/>
        </p:spPr>
        <p:txBody>
          <a:bodyPr vert="horz" lIns="91440" tIns="91440" rIns="91440" bIns="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vl5pPr>
              <a:defRPr lang="en-US" sz="1200" dirty="0">
                <a:solidFill>
                  <a:schemeClr val="tx1"/>
                </a:solidFill>
                <a:latin typeface="Avenir Next LT Pro" panose="020B0504020202020204" pitchFamily="34" charset="77"/>
              </a:defRPr>
            </a:lvl5pPr>
          </a:lstStyle>
          <a:p>
            <a:pPr lvl="0"/>
            <a:r>
              <a:rPr lang="en-US"/>
              <a:t>Click to edit Master text styles</a:t>
            </a:r>
          </a:p>
          <a:p>
            <a:pPr marL="401638" lvl="1"/>
            <a:r>
              <a:rPr lang="en-US"/>
              <a:t>Second level</a:t>
            </a:r>
          </a:p>
          <a:p>
            <a:pPr marL="625475" lvl="2"/>
            <a:r>
              <a:rPr lang="en-US"/>
              <a:t>Third level</a:t>
            </a:r>
          </a:p>
          <a:p>
            <a:pPr marL="858838" lvl="3"/>
            <a:r>
              <a:rPr lang="en-US"/>
              <a:t>Fourth level</a:t>
            </a:r>
          </a:p>
          <a:p>
            <a:pPr marL="1082675" lvl="4" indent="-160338"/>
            <a:r>
              <a:rPr lang="en-US"/>
              <a:t>Fifth level</a:t>
            </a:r>
          </a:p>
        </p:txBody>
      </p:sp>
      <p:sp>
        <p:nvSpPr>
          <p:cNvPr id="19" name="Content Placeholder 2">
            <a:extLst>
              <a:ext uri="{FF2B5EF4-FFF2-40B4-BE49-F238E27FC236}">
                <a16:creationId xmlns:a16="http://schemas.microsoft.com/office/drawing/2014/main" id="{0767CC35-2895-DF47-8D9F-9BA790B383B5}"/>
              </a:ext>
            </a:extLst>
          </p:cNvPr>
          <p:cNvSpPr>
            <a:spLocks noGrp="1"/>
          </p:cNvSpPr>
          <p:nvPr>
            <p:ph sz="quarter" idx="31"/>
          </p:nvPr>
        </p:nvSpPr>
        <p:spPr>
          <a:xfrm>
            <a:off x="6286554" y="4045740"/>
            <a:ext cx="5289698" cy="1561052"/>
          </a:xfrm>
          <a:prstGeom prst="rect">
            <a:avLst/>
          </a:prstGeom>
          <a:noFill/>
        </p:spPr>
        <p:txBody>
          <a:bodyPr vert="horz" lIns="91440" tIns="91440" rIns="91440" bIns="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vl5pPr>
              <a:defRPr lang="en-US" sz="1200" dirty="0">
                <a:solidFill>
                  <a:schemeClr val="tx1"/>
                </a:solidFill>
                <a:latin typeface="Avenir Next LT Pro" panose="020B0504020202020204" pitchFamily="34" charset="77"/>
              </a:defRPr>
            </a:lvl5pPr>
          </a:lstStyle>
          <a:p>
            <a:pPr lvl="0"/>
            <a:r>
              <a:rPr lang="en-US"/>
              <a:t>Click to edit Master text styles</a:t>
            </a:r>
          </a:p>
          <a:p>
            <a:pPr marL="401638" lvl="1"/>
            <a:r>
              <a:rPr lang="en-US"/>
              <a:t>Second level</a:t>
            </a:r>
          </a:p>
          <a:p>
            <a:pPr marL="625475" lvl="2"/>
            <a:r>
              <a:rPr lang="en-US"/>
              <a:t>Third level</a:t>
            </a:r>
          </a:p>
          <a:p>
            <a:pPr marL="858838" lvl="3"/>
            <a:r>
              <a:rPr lang="en-US"/>
              <a:t>Fourth level</a:t>
            </a:r>
          </a:p>
          <a:p>
            <a:pPr marL="1082675" lvl="4" indent="-160338"/>
            <a:r>
              <a:rPr lang="en-US"/>
              <a:t>Fifth level</a:t>
            </a:r>
          </a:p>
        </p:txBody>
      </p:sp>
      <p:sp>
        <p:nvSpPr>
          <p:cNvPr id="20" name="Text Placeholder 11">
            <a:extLst>
              <a:ext uri="{FF2B5EF4-FFF2-40B4-BE49-F238E27FC236}">
                <a16:creationId xmlns:a16="http://schemas.microsoft.com/office/drawing/2014/main" id="{15D481F2-253B-0145-88FD-DA96AB5470EC}"/>
              </a:ext>
            </a:extLst>
          </p:cNvPr>
          <p:cNvSpPr>
            <a:spLocks noGrp="1"/>
          </p:cNvSpPr>
          <p:nvPr>
            <p:ph type="body" sz="quarter" idx="32" hasCustomPrompt="1"/>
          </p:nvPr>
        </p:nvSpPr>
        <p:spPr>
          <a:xfrm>
            <a:off x="609599" y="3695474"/>
            <a:ext cx="5298897" cy="334082"/>
          </a:xfrm>
          <a:prstGeom prst="rect">
            <a:avLst/>
          </a:prstGeom>
          <a:noFill/>
        </p:spPr>
        <p:txBody>
          <a:bodyPr lIns="91440" tIns="45720" rIns="91440" bIns="45720" anchor="ctr" anchorCtr="0">
            <a:noAutofit/>
          </a:bodyPr>
          <a:lstStyle>
            <a:lvl1pPr marL="0" indent="0" algn="ctr">
              <a:spcBef>
                <a:spcPts val="0"/>
              </a:spcBef>
              <a:buNone/>
              <a:defRPr sz="140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TITLE HEADER</a:t>
            </a:r>
          </a:p>
        </p:txBody>
      </p:sp>
      <p:sp>
        <p:nvSpPr>
          <p:cNvPr id="21" name="Text Placeholder 11">
            <a:extLst>
              <a:ext uri="{FF2B5EF4-FFF2-40B4-BE49-F238E27FC236}">
                <a16:creationId xmlns:a16="http://schemas.microsoft.com/office/drawing/2014/main" id="{2DB30398-E09D-954C-A3FA-F7C51CDDB749}"/>
              </a:ext>
            </a:extLst>
          </p:cNvPr>
          <p:cNvSpPr>
            <a:spLocks noGrp="1"/>
          </p:cNvSpPr>
          <p:nvPr>
            <p:ph type="body" sz="quarter" idx="33" hasCustomPrompt="1"/>
          </p:nvPr>
        </p:nvSpPr>
        <p:spPr>
          <a:xfrm>
            <a:off x="6283506" y="3695474"/>
            <a:ext cx="5298897" cy="334082"/>
          </a:xfrm>
          <a:prstGeom prst="rect">
            <a:avLst/>
          </a:prstGeom>
          <a:noFill/>
        </p:spPr>
        <p:txBody>
          <a:bodyPr lIns="91440" tIns="45720" rIns="91440" bIns="45720" anchor="ctr" anchorCtr="0">
            <a:noAutofit/>
          </a:bodyPr>
          <a:lstStyle>
            <a:lvl1pPr marL="0" indent="0" algn="ctr">
              <a:spcBef>
                <a:spcPts val="0"/>
              </a:spcBef>
              <a:buNone/>
              <a:defRPr sz="140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TITLE HEADER</a:t>
            </a:r>
          </a:p>
        </p:txBody>
      </p:sp>
      <p:sp>
        <p:nvSpPr>
          <p:cNvPr id="4" name="Text Placeholder 11">
            <a:extLst>
              <a:ext uri="{FF2B5EF4-FFF2-40B4-BE49-F238E27FC236}">
                <a16:creationId xmlns:a16="http://schemas.microsoft.com/office/drawing/2014/main" id="{DA07CCA5-3A1A-BB49-AB25-CED1E6C7F080}"/>
              </a:ext>
            </a:extLst>
          </p:cNvPr>
          <p:cNvSpPr>
            <a:spLocks noGrp="1"/>
          </p:cNvSpPr>
          <p:nvPr>
            <p:ph type="body" sz="quarter" idx="1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3" name="Text Placeholder 12">
            <a:extLst>
              <a:ext uri="{FF2B5EF4-FFF2-40B4-BE49-F238E27FC236}">
                <a16:creationId xmlns:a16="http://schemas.microsoft.com/office/drawing/2014/main" id="{732914B7-184F-307B-3A4F-F63D8F17C820}"/>
              </a:ext>
            </a:extLst>
          </p:cNvPr>
          <p:cNvSpPr>
            <a:spLocks noGrp="1"/>
          </p:cNvSpPr>
          <p:nvPr>
            <p:ph type="body" sz="quarter" idx="16"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5" name="Text Placeholder 7">
            <a:extLst>
              <a:ext uri="{FF2B5EF4-FFF2-40B4-BE49-F238E27FC236}">
                <a16:creationId xmlns:a16="http://schemas.microsoft.com/office/drawing/2014/main" id="{B5739BEA-DCED-1859-FAE6-957817063CCE}"/>
              </a:ext>
            </a:extLst>
          </p:cNvPr>
          <p:cNvSpPr>
            <a:spLocks noGrp="1"/>
          </p:cNvSpPr>
          <p:nvPr>
            <p:ph type="body" sz="quarter" idx="18"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dirty="0"/>
              <a:t>SECTION TITLE (ALL CAPS) – AVENIR NEXT 9PT</a:t>
            </a:r>
          </a:p>
        </p:txBody>
      </p:sp>
    </p:spTree>
    <p:extLst>
      <p:ext uri="{BB962C8B-B14F-4D97-AF65-F5344CB8AC3E}">
        <p14:creationId xmlns:p14="http://schemas.microsoft.com/office/powerpoint/2010/main" val="1383273158"/>
      </p:ext>
    </p:extLst>
  </p:cSld>
  <p:clrMapOvr>
    <a:masterClrMapping/>
  </p:clrMapOvr>
  <p:transition>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ack Cover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92005A4-7683-3378-4D18-D40E23CAFAAD}"/>
              </a:ext>
            </a:extLst>
          </p:cNvPr>
          <p:cNvSpPr/>
          <p:nvPr userDrawn="1"/>
        </p:nvSpPr>
        <p:spPr>
          <a:xfrm>
            <a:off x="11607800" y="0"/>
            <a:ext cx="584200" cy="6858000"/>
          </a:xfrm>
          <a:prstGeom prst="rect">
            <a:avLst/>
          </a:prstGeom>
          <a:pattFill prst="wdUpDiag">
            <a:fgClr>
              <a:schemeClr val="accent1"/>
            </a:fgClr>
            <a:bgClr>
              <a:schemeClr val="tx2"/>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p>
        </p:txBody>
      </p:sp>
      <p:sp>
        <p:nvSpPr>
          <p:cNvPr id="8" name="Rectangle 50">
            <a:extLst>
              <a:ext uri="{FF2B5EF4-FFF2-40B4-BE49-F238E27FC236}">
                <a16:creationId xmlns:a16="http://schemas.microsoft.com/office/drawing/2014/main" id="{B9A5198E-3496-CC7C-38F2-5EB4D5D1913F}"/>
              </a:ext>
            </a:extLst>
          </p:cNvPr>
          <p:cNvSpPr>
            <a:spLocks noChangeArrowheads="1"/>
          </p:cNvSpPr>
          <p:nvPr userDrawn="1"/>
        </p:nvSpPr>
        <p:spPr bwMode="auto">
          <a:xfrm>
            <a:off x="745254" y="6274850"/>
            <a:ext cx="7604561" cy="215444"/>
          </a:xfrm>
          <a:prstGeom prst="rect">
            <a:avLst/>
          </a:prstGeom>
          <a:noFill/>
          <a:ln w="12700" algn="ctr">
            <a:noFill/>
            <a:miter lim="800000"/>
            <a:headEnd/>
            <a:tailEnd/>
          </a:ln>
          <a:effectLst/>
        </p:spPr>
        <p:txBody>
          <a:bodyPr wrap="square" lIns="0" anchor="ctr">
            <a:spAutoFit/>
          </a:bodyPr>
          <a:lstStyle/>
          <a:p>
            <a:pPr eaLnBrk="0" hangingPunct="0">
              <a:lnSpc>
                <a:spcPct val="95000"/>
              </a:lnSpc>
              <a:defRPr/>
            </a:pPr>
            <a:r>
              <a:rPr lang="en-GB" sz="800" i="1">
                <a:solidFill>
                  <a:schemeClr val="bg2"/>
                </a:solidFill>
                <a:latin typeface="Avenir Next LT Pro" panose="020B0504020202020204" pitchFamily="34" charset="77"/>
              </a:rPr>
              <a:t>Information Classification: HIGHLY </a:t>
            </a:r>
            <a:r>
              <a:rPr lang="en-GB" sz="800" i="1" kern="1200">
                <a:solidFill>
                  <a:schemeClr val="bg2"/>
                </a:solidFill>
                <a:latin typeface="Avenir Next LT Pro" panose="020B0504020202020204" pitchFamily="34" charset="77"/>
                <a:ea typeface="+mn-ea"/>
                <a:cs typeface="+mn-cs"/>
              </a:rPr>
              <a:t>CONFIDENTIAL</a:t>
            </a:r>
            <a:endParaRPr lang="en-GB" sz="800" i="1">
              <a:solidFill>
                <a:schemeClr val="bg2"/>
              </a:solidFill>
              <a:latin typeface="Avenir Next LT Pro" panose="020B0504020202020204" pitchFamily="34" charset="77"/>
            </a:endParaRPr>
          </a:p>
        </p:txBody>
      </p:sp>
      <p:pic>
        <p:nvPicPr>
          <p:cNvPr id="9" name="Picture 5">
            <a:extLst>
              <a:ext uri="{FF2B5EF4-FFF2-40B4-BE49-F238E27FC236}">
                <a16:creationId xmlns:a16="http://schemas.microsoft.com/office/drawing/2014/main" id="{D5219C1C-96EE-183D-BC7A-7A2CD710B4A3}"/>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9349420" y="5989119"/>
            <a:ext cx="2092714" cy="541429"/>
          </a:xfrm>
          <a:prstGeom prst="rect">
            <a:avLst/>
          </a:prstGeom>
        </p:spPr>
      </p:pic>
    </p:spTree>
    <p:extLst>
      <p:ext uri="{BB962C8B-B14F-4D97-AF65-F5344CB8AC3E}">
        <p14:creationId xmlns:p14="http://schemas.microsoft.com/office/powerpoint/2010/main" val="2106231117"/>
      </p:ext>
    </p:extLst>
  </p:cSld>
  <p:clrMapOvr>
    <a:masterClrMapping/>
  </p:clrMapOvr>
  <p:transition>
    <p:wipe/>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Content Grid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2C5F-696D-0D49-B4DC-28E3A26DFACB}"/>
              </a:ext>
            </a:extLst>
          </p:cNvPr>
          <p:cNvSpPr>
            <a:spLocks noGrp="1"/>
          </p:cNvSpPr>
          <p:nvPr>
            <p:ph type="title" hasCustomPrompt="1"/>
          </p:nvPr>
        </p:nvSpPr>
        <p:spPr>
          <a:xfrm>
            <a:off x="609601" y="457201"/>
            <a:ext cx="10972799" cy="461665"/>
          </a:xfrm>
          <a:prstGeom prst="rect">
            <a:avLst/>
          </a:prstGeom>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20" name="Picture Placeholder 11">
            <a:extLst>
              <a:ext uri="{FF2B5EF4-FFF2-40B4-BE49-F238E27FC236}">
                <a16:creationId xmlns:a16="http://schemas.microsoft.com/office/drawing/2014/main" id="{35906719-610D-5340-B2B8-E1B60C3F25BB}"/>
              </a:ext>
            </a:extLst>
          </p:cNvPr>
          <p:cNvSpPr>
            <a:spLocks noGrp="1"/>
          </p:cNvSpPr>
          <p:nvPr>
            <p:ph type="pic" sz="quarter" idx="31" hasCustomPrompt="1"/>
          </p:nvPr>
        </p:nvSpPr>
        <p:spPr>
          <a:xfrm>
            <a:off x="609600" y="1774647"/>
            <a:ext cx="669745" cy="669744"/>
          </a:xfrm>
          <a:prstGeom prst="rect">
            <a:avLst/>
          </a:prstGeom>
        </p:spPr>
        <p:txBody>
          <a:bodyPr anchor="ctr" anchorCtr="0"/>
          <a:lstStyle>
            <a:lvl1pPr marL="0" indent="0" algn="ctr">
              <a:buNone/>
              <a:defRPr sz="1100">
                <a:solidFill>
                  <a:schemeClr val="tx1"/>
                </a:solidFill>
                <a:latin typeface="Avenir Next LT Pro" panose="020B0504020202020204" pitchFamily="34" charset="77"/>
              </a:defRPr>
            </a:lvl1pPr>
          </a:lstStyle>
          <a:p>
            <a:r>
              <a:rPr lang="en-US"/>
              <a:t>ICON</a:t>
            </a:r>
          </a:p>
        </p:txBody>
      </p:sp>
      <p:sp>
        <p:nvSpPr>
          <p:cNvPr id="22" name="Picture Placeholder 11">
            <a:extLst>
              <a:ext uri="{FF2B5EF4-FFF2-40B4-BE49-F238E27FC236}">
                <a16:creationId xmlns:a16="http://schemas.microsoft.com/office/drawing/2014/main" id="{C3368D31-0D3D-F442-9BCE-41A3217797EC}"/>
              </a:ext>
            </a:extLst>
          </p:cNvPr>
          <p:cNvSpPr>
            <a:spLocks noGrp="1"/>
          </p:cNvSpPr>
          <p:nvPr>
            <p:ph type="pic" sz="quarter" idx="32" hasCustomPrompt="1"/>
          </p:nvPr>
        </p:nvSpPr>
        <p:spPr>
          <a:xfrm>
            <a:off x="609600" y="3335954"/>
            <a:ext cx="669745" cy="669744"/>
          </a:xfrm>
          <a:prstGeom prst="rect">
            <a:avLst/>
          </a:prstGeom>
        </p:spPr>
        <p:txBody>
          <a:bodyPr anchor="ctr" anchorCtr="0"/>
          <a:lstStyle>
            <a:lvl1pPr marL="0" indent="0" algn="ctr">
              <a:buNone/>
              <a:defRPr sz="1100">
                <a:solidFill>
                  <a:schemeClr val="tx1"/>
                </a:solidFill>
                <a:latin typeface="Avenir Next LT Pro" panose="020B0504020202020204" pitchFamily="34" charset="77"/>
              </a:defRPr>
            </a:lvl1pPr>
          </a:lstStyle>
          <a:p>
            <a:r>
              <a:rPr lang="en-US"/>
              <a:t>ICON</a:t>
            </a:r>
          </a:p>
        </p:txBody>
      </p:sp>
      <p:sp>
        <p:nvSpPr>
          <p:cNvPr id="24" name="Picture Placeholder 11">
            <a:extLst>
              <a:ext uri="{FF2B5EF4-FFF2-40B4-BE49-F238E27FC236}">
                <a16:creationId xmlns:a16="http://schemas.microsoft.com/office/drawing/2014/main" id="{B069496E-A444-6B45-AB43-69A653D340C6}"/>
              </a:ext>
            </a:extLst>
          </p:cNvPr>
          <p:cNvSpPr>
            <a:spLocks noGrp="1"/>
          </p:cNvSpPr>
          <p:nvPr>
            <p:ph type="pic" sz="quarter" idx="33" hasCustomPrompt="1"/>
          </p:nvPr>
        </p:nvSpPr>
        <p:spPr>
          <a:xfrm>
            <a:off x="609600" y="4937369"/>
            <a:ext cx="669745" cy="669744"/>
          </a:xfrm>
          <a:prstGeom prst="rect">
            <a:avLst/>
          </a:prstGeom>
        </p:spPr>
        <p:txBody>
          <a:bodyPr anchor="ctr" anchorCtr="0"/>
          <a:lstStyle>
            <a:lvl1pPr marL="0" indent="0" algn="ctr">
              <a:buNone/>
              <a:defRPr sz="1100">
                <a:solidFill>
                  <a:schemeClr val="tx1"/>
                </a:solidFill>
                <a:latin typeface="Avenir Next LT Pro" panose="020B0504020202020204" pitchFamily="34" charset="77"/>
              </a:defRPr>
            </a:lvl1pPr>
          </a:lstStyle>
          <a:p>
            <a:r>
              <a:rPr lang="en-US"/>
              <a:t>ICON</a:t>
            </a:r>
          </a:p>
        </p:txBody>
      </p:sp>
      <p:sp>
        <p:nvSpPr>
          <p:cNvPr id="30" name="Text Placeholder 29">
            <a:extLst>
              <a:ext uri="{FF2B5EF4-FFF2-40B4-BE49-F238E27FC236}">
                <a16:creationId xmlns:a16="http://schemas.microsoft.com/office/drawing/2014/main" id="{D06D9601-8D09-0847-9987-5EDADA2A6990}"/>
              </a:ext>
            </a:extLst>
          </p:cNvPr>
          <p:cNvSpPr>
            <a:spLocks noGrp="1"/>
          </p:cNvSpPr>
          <p:nvPr>
            <p:ph type="body" sz="quarter" idx="39"/>
          </p:nvPr>
        </p:nvSpPr>
        <p:spPr>
          <a:xfrm>
            <a:off x="1695503" y="1662273"/>
            <a:ext cx="4082998" cy="877888"/>
          </a:xfrm>
          <a:prstGeom prst="rect">
            <a:avLst/>
          </a:prstGeom>
          <a:noFill/>
        </p:spPr>
        <p:txBody>
          <a:bodyPr vert="horz" lIns="182880" tIns="45720" rIns="182880" bIns="45720" rtlCol="0" anchor="ctr" anchorCtr="0">
            <a:noAutofit/>
          </a:bodyPr>
          <a:lstStyle>
            <a:lvl1pPr>
              <a:defRPr lang="en-US" sz="1200" dirty="0">
                <a:solidFill>
                  <a:schemeClr val="tx1"/>
                </a:solidFill>
                <a:latin typeface="Avenir Next LT Pro" panose="020B0504020202020204" pitchFamily="34" charset="77"/>
              </a:defRPr>
            </a:lvl1pPr>
            <a:lvl2pPr>
              <a:defRPr lang="en-US" sz="1100" dirty="0">
                <a:solidFill>
                  <a:schemeClr val="tx1"/>
                </a:solidFill>
                <a:latin typeface="Avenir Next LT Pro" panose="020B0504020202020204" pitchFamily="34" charset="77"/>
              </a:defRPr>
            </a:lvl2pPr>
            <a:lvl3pPr>
              <a:defRPr lang="en-US" sz="1100" dirty="0">
                <a:solidFill>
                  <a:schemeClr val="tx1"/>
                </a:solidFill>
                <a:latin typeface="Avenir Next LT Pro" panose="020B0504020202020204" pitchFamily="34" charset="77"/>
              </a:defRPr>
            </a:lvl3pPr>
          </a:lstStyle>
          <a:p>
            <a:pPr lvl="0"/>
            <a:r>
              <a:rPr lang="en-US"/>
              <a:t>Click to edit Master text styles</a:t>
            </a:r>
          </a:p>
          <a:p>
            <a:pPr marL="401638" lvl="1"/>
            <a:r>
              <a:rPr lang="en-US"/>
              <a:t>Second level</a:t>
            </a:r>
          </a:p>
          <a:p>
            <a:pPr marL="625475" lvl="2"/>
            <a:r>
              <a:rPr lang="en-US"/>
              <a:t>Third level</a:t>
            </a:r>
          </a:p>
        </p:txBody>
      </p:sp>
      <p:sp>
        <p:nvSpPr>
          <p:cNvPr id="31" name="Text Placeholder 29">
            <a:extLst>
              <a:ext uri="{FF2B5EF4-FFF2-40B4-BE49-F238E27FC236}">
                <a16:creationId xmlns:a16="http://schemas.microsoft.com/office/drawing/2014/main" id="{FB2A6CE2-8814-3748-85B9-B7E49004042B}"/>
              </a:ext>
            </a:extLst>
          </p:cNvPr>
          <p:cNvSpPr>
            <a:spLocks noGrp="1"/>
          </p:cNvSpPr>
          <p:nvPr>
            <p:ph type="body" sz="quarter" idx="40"/>
          </p:nvPr>
        </p:nvSpPr>
        <p:spPr>
          <a:xfrm>
            <a:off x="1695503" y="3243909"/>
            <a:ext cx="4082998" cy="877888"/>
          </a:xfrm>
          <a:prstGeom prst="rect">
            <a:avLst/>
          </a:prstGeom>
          <a:noFill/>
        </p:spPr>
        <p:txBody>
          <a:bodyPr vert="horz" lIns="182880" tIns="45720" rIns="182880" bIns="45720" rtlCol="0" anchor="ctr" anchorCtr="0">
            <a:noAutofit/>
          </a:bodyPr>
          <a:lstStyle>
            <a:lvl1pPr>
              <a:defRPr lang="en-US" sz="1200" dirty="0">
                <a:solidFill>
                  <a:schemeClr val="tx1"/>
                </a:solidFill>
                <a:latin typeface="Avenir Next LT Pro" panose="020B0504020202020204" pitchFamily="34" charset="77"/>
              </a:defRPr>
            </a:lvl1pPr>
            <a:lvl2pPr>
              <a:defRPr lang="en-US" sz="1100" dirty="0">
                <a:solidFill>
                  <a:schemeClr val="tx1"/>
                </a:solidFill>
                <a:latin typeface="Avenir Next LT Pro" panose="020B0504020202020204" pitchFamily="34" charset="77"/>
              </a:defRPr>
            </a:lvl2pPr>
            <a:lvl3pPr>
              <a:defRPr lang="en-US" sz="1100" dirty="0">
                <a:solidFill>
                  <a:schemeClr val="tx1"/>
                </a:solidFill>
                <a:latin typeface="Avenir Next LT Pro" panose="020B0504020202020204" pitchFamily="34" charset="77"/>
              </a:defRPr>
            </a:lvl3pPr>
          </a:lstStyle>
          <a:p>
            <a:pPr lvl="0"/>
            <a:r>
              <a:rPr lang="en-US"/>
              <a:t>Click to edit Master text styles</a:t>
            </a:r>
          </a:p>
          <a:p>
            <a:pPr marL="401638" lvl="1"/>
            <a:r>
              <a:rPr lang="en-US"/>
              <a:t>Second level</a:t>
            </a:r>
          </a:p>
          <a:p>
            <a:pPr marL="625475" lvl="2"/>
            <a:r>
              <a:rPr lang="en-US"/>
              <a:t>Third level</a:t>
            </a:r>
          </a:p>
        </p:txBody>
      </p:sp>
      <p:sp>
        <p:nvSpPr>
          <p:cNvPr id="32" name="Text Placeholder 29">
            <a:extLst>
              <a:ext uri="{FF2B5EF4-FFF2-40B4-BE49-F238E27FC236}">
                <a16:creationId xmlns:a16="http://schemas.microsoft.com/office/drawing/2014/main" id="{34C4145E-CECA-1643-A2D6-A84D6120F285}"/>
              </a:ext>
            </a:extLst>
          </p:cNvPr>
          <p:cNvSpPr>
            <a:spLocks noGrp="1"/>
          </p:cNvSpPr>
          <p:nvPr>
            <p:ph type="body" sz="quarter" idx="41"/>
          </p:nvPr>
        </p:nvSpPr>
        <p:spPr>
          <a:xfrm>
            <a:off x="1695503" y="4825544"/>
            <a:ext cx="4082998" cy="877888"/>
          </a:xfrm>
          <a:prstGeom prst="rect">
            <a:avLst/>
          </a:prstGeom>
          <a:noFill/>
        </p:spPr>
        <p:txBody>
          <a:bodyPr vert="horz" lIns="182880" tIns="45720" rIns="182880" bIns="45720" rtlCol="0" anchor="ctr" anchorCtr="0">
            <a:noAutofit/>
          </a:bodyPr>
          <a:lstStyle>
            <a:lvl1pPr>
              <a:defRPr lang="en-US" sz="1200" dirty="0">
                <a:solidFill>
                  <a:schemeClr val="tx1"/>
                </a:solidFill>
                <a:latin typeface="Avenir Next LT Pro" panose="020B0504020202020204" pitchFamily="34" charset="77"/>
              </a:defRPr>
            </a:lvl1pPr>
            <a:lvl2pPr>
              <a:defRPr lang="en-US" sz="1100" dirty="0">
                <a:solidFill>
                  <a:schemeClr val="tx1"/>
                </a:solidFill>
                <a:latin typeface="Avenir Next LT Pro" panose="020B0504020202020204" pitchFamily="34" charset="77"/>
              </a:defRPr>
            </a:lvl2pPr>
            <a:lvl3pPr>
              <a:defRPr lang="en-US" sz="1100" dirty="0">
                <a:solidFill>
                  <a:schemeClr val="tx1"/>
                </a:solidFill>
                <a:latin typeface="Avenir Next LT Pro" panose="020B0504020202020204" pitchFamily="34" charset="77"/>
              </a:defRPr>
            </a:lvl3pPr>
          </a:lstStyle>
          <a:p>
            <a:pPr lvl="0"/>
            <a:r>
              <a:rPr lang="en-US"/>
              <a:t>Click to edit Master text styles</a:t>
            </a:r>
          </a:p>
          <a:p>
            <a:pPr marL="401638" lvl="1"/>
            <a:r>
              <a:rPr lang="en-US"/>
              <a:t>Second level</a:t>
            </a:r>
          </a:p>
          <a:p>
            <a:pPr marL="625475" lvl="2"/>
            <a:r>
              <a:rPr lang="en-US"/>
              <a:t>Third level</a:t>
            </a:r>
          </a:p>
        </p:txBody>
      </p:sp>
      <p:sp>
        <p:nvSpPr>
          <p:cNvPr id="38" name="Picture Placeholder 11">
            <a:extLst>
              <a:ext uri="{FF2B5EF4-FFF2-40B4-BE49-F238E27FC236}">
                <a16:creationId xmlns:a16="http://schemas.microsoft.com/office/drawing/2014/main" id="{7442F8F6-3C0E-4D42-8455-8A9A234BECBC}"/>
              </a:ext>
            </a:extLst>
          </p:cNvPr>
          <p:cNvSpPr>
            <a:spLocks noGrp="1"/>
          </p:cNvSpPr>
          <p:nvPr>
            <p:ph type="pic" sz="quarter" idx="42" hasCustomPrompt="1"/>
          </p:nvPr>
        </p:nvSpPr>
        <p:spPr>
          <a:xfrm>
            <a:off x="6405408" y="1774647"/>
            <a:ext cx="669745" cy="669744"/>
          </a:xfrm>
          <a:prstGeom prst="rect">
            <a:avLst/>
          </a:prstGeom>
        </p:spPr>
        <p:txBody>
          <a:bodyPr anchor="ctr" anchorCtr="0"/>
          <a:lstStyle>
            <a:lvl1pPr marL="0" indent="0" algn="ctr">
              <a:buNone/>
              <a:defRPr sz="1100">
                <a:solidFill>
                  <a:schemeClr val="tx1"/>
                </a:solidFill>
                <a:latin typeface="Avenir Next LT Pro" panose="020B0504020202020204" pitchFamily="34" charset="77"/>
              </a:defRPr>
            </a:lvl1pPr>
          </a:lstStyle>
          <a:p>
            <a:r>
              <a:rPr lang="en-US"/>
              <a:t>ICON</a:t>
            </a:r>
          </a:p>
        </p:txBody>
      </p:sp>
      <p:sp>
        <p:nvSpPr>
          <p:cNvPr id="40" name="Picture Placeholder 11">
            <a:extLst>
              <a:ext uri="{FF2B5EF4-FFF2-40B4-BE49-F238E27FC236}">
                <a16:creationId xmlns:a16="http://schemas.microsoft.com/office/drawing/2014/main" id="{671C65D8-27B4-0D49-BB0F-65CCA7EDDDE5}"/>
              </a:ext>
            </a:extLst>
          </p:cNvPr>
          <p:cNvSpPr>
            <a:spLocks noGrp="1"/>
          </p:cNvSpPr>
          <p:nvPr>
            <p:ph type="pic" sz="quarter" idx="43" hasCustomPrompt="1"/>
          </p:nvPr>
        </p:nvSpPr>
        <p:spPr>
          <a:xfrm>
            <a:off x="6405408" y="3335954"/>
            <a:ext cx="669745" cy="669744"/>
          </a:xfrm>
          <a:prstGeom prst="rect">
            <a:avLst/>
          </a:prstGeom>
        </p:spPr>
        <p:txBody>
          <a:bodyPr anchor="ctr" anchorCtr="0"/>
          <a:lstStyle>
            <a:lvl1pPr marL="0" indent="0" algn="ctr">
              <a:buNone/>
              <a:defRPr sz="1100">
                <a:solidFill>
                  <a:schemeClr val="tx1"/>
                </a:solidFill>
                <a:latin typeface="Avenir Next LT Pro" panose="020B0504020202020204" pitchFamily="34" charset="77"/>
              </a:defRPr>
            </a:lvl1pPr>
          </a:lstStyle>
          <a:p>
            <a:r>
              <a:rPr lang="en-US"/>
              <a:t>ICON</a:t>
            </a:r>
          </a:p>
        </p:txBody>
      </p:sp>
      <p:sp>
        <p:nvSpPr>
          <p:cNvPr id="42" name="Picture Placeholder 11">
            <a:extLst>
              <a:ext uri="{FF2B5EF4-FFF2-40B4-BE49-F238E27FC236}">
                <a16:creationId xmlns:a16="http://schemas.microsoft.com/office/drawing/2014/main" id="{052A9D74-3444-8B45-B04C-3B2975C18E38}"/>
              </a:ext>
            </a:extLst>
          </p:cNvPr>
          <p:cNvSpPr>
            <a:spLocks noGrp="1"/>
          </p:cNvSpPr>
          <p:nvPr>
            <p:ph type="pic" sz="quarter" idx="44" hasCustomPrompt="1"/>
          </p:nvPr>
        </p:nvSpPr>
        <p:spPr>
          <a:xfrm>
            <a:off x="6405408" y="4937369"/>
            <a:ext cx="669745" cy="669744"/>
          </a:xfrm>
          <a:prstGeom prst="rect">
            <a:avLst/>
          </a:prstGeom>
        </p:spPr>
        <p:txBody>
          <a:bodyPr anchor="ctr" anchorCtr="0"/>
          <a:lstStyle>
            <a:lvl1pPr marL="0" indent="0" algn="ctr">
              <a:buNone/>
              <a:defRPr sz="1100">
                <a:solidFill>
                  <a:schemeClr val="tx1"/>
                </a:solidFill>
                <a:latin typeface="Avenir Next LT Pro" panose="020B0504020202020204" pitchFamily="34" charset="77"/>
              </a:defRPr>
            </a:lvl1pPr>
          </a:lstStyle>
          <a:p>
            <a:r>
              <a:rPr lang="en-US"/>
              <a:t>ICON</a:t>
            </a:r>
          </a:p>
        </p:txBody>
      </p:sp>
      <p:sp>
        <p:nvSpPr>
          <p:cNvPr id="4" name="Text Placeholder 11">
            <a:extLst>
              <a:ext uri="{FF2B5EF4-FFF2-40B4-BE49-F238E27FC236}">
                <a16:creationId xmlns:a16="http://schemas.microsoft.com/office/drawing/2014/main" id="{196B4E11-E63E-59FB-AB81-4D9CA3C44719}"/>
              </a:ext>
            </a:extLst>
          </p:cNvPr>
          <p:cNvSpPr>
            <a:spLocks noGrp="1"/>
          </p:cNvSpPr>
          <p:nvPr>
            <p:ph type="body" sz="quarter" idx="1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3" name="Text Placeholder 12">
            <a:extLst>
              <a:ext uri="{FF2B5EF4-FFF2-40B4-BE49-F238E27FC236}">
                <a16:creationId xmlns:a16="http://schemas.microsoft.com/office/drawing/2014/main" id="{20760973-012F-E54B-0952-E816136A69FF}"/>
              </a:ext>
            </a:extLst>
          </p:cNvPr>
          <p:cNvSpPr>
            <a:spLocks noGrp="1"/>
          </p:cNvSpPr>
          <p:nvPr>
            <p:ph type="body" sz="quarter" idx="16"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6" name="Text Placeholder 29">
            <a:extLst>
              <a:ext uri="{FF2B5EF4-FFF2-40B4-BE49-F238E27FC236}">
                <a16:creationId xmlns:a16="http://schemas.microsoft.com/office/drawing/2014/main" id="{55D751C6-5696-4F59-2023-0666A564AC45}"/>
              </a:ext>
            </a:extLst>
          </p:cNvPr>
          <p:cNvSpPr>
            <a:spLocks noGrp="1"/>
          </p:cNvSpPr>
          <p:nvPr>
            <p:ph type="body" sz="quarter" idx="48"/>
          </p:nvPr>
        </p:nvSpPr>
        <p:spPr>
          <a:xfrm>
            <a:off x="7497493" y="1662273"/>
            <a:ext cx="4082998" cy="877888"/>
          </a:xfrm>
          <a:prstGeom prst="rect">
            <a:avLst/>
          </a:prstGeom>
          <a:noFill/>
        </p:spPr>
        <p:txBody>
          <a:bodyPr vert="horz" lIns="182880" tIns="45720" rIns="182880" bIns="45720" rtlCol="0" anchor="ctr" anchorCtr="0">
            <a:noAutofit/>
          </a:bodyPr>
          <a:lstStyle>
            <a:lvl1pPr>
              <a:defRPr lang="en-US" sz="1200" dirty="0">
                <a:solidFill>
                  <a:schemeClr val="tx1"/>
                </a:solidFill>
                <a:latin typeface="Avenir Next LT Pro" panose="020B0504020202020204" pitchFamily="34" charset="77"/>
              </a:defRPr>
            </a:lvl1pPr>
            <a:lvl2pPr>
              <a:defRPr lang="en-US" sz="1100" dirty="0">
                <a:solidFill>
                  <a:schemeClr val="tx1"/>
                </a:solidFill>
                <a:latin typeface="Avenir Next LT Pro" panose="020B0504020202020204" pitchFamily="34" charset="77"/>
              </a:defRPr>
            </a:lvl2pPr>
            <a:lvl3pPr>
              <a:defRPr lang="en-US" sz="1100" dirty="0">
                <a:solidFill>
                  <a:schemeClr val="tx1"/>
                </a:solidFill>
                <a:latin typeface="Avenir Next LT Pro" panose="020B0504020202020204" pitchFamily="34" charset="77"/>
              </a:defRPr>
            </a:lvl3pPr>
          </a:lstStyle>
          <a:p>
            <a:pPr lvl="0"/>
            <a:r>
              <a:rPr lang="en-US"/>
              <a:t>Click to edit Master text styles</a:t>
            </a:r>
          </a:p>
          <a:p>
            <a:pPr marL="401638" lvl="1"/>
            <a:r>
              <a:rPr lang="en-US"/>
              <a:t>Second level</a:t>
            </a:r>
          </a:p>
          <a:p>
            <a:pPr marL="625475" lvl="2"/>
            <a:r>
              <a:rPr lang="en-US"/>
              <a:t>Third level</a:t>
            </a:r>
          </a:p>
        </p:txBody>
      </p:sp>
      <p:sp>
        <p:nvSpPr>
          <p:cNvPr id="8" name="Text Placeholder 29">
            <a:extLst>
              <a:ext uri="{FF2B5EF4-FFF2-40B4-BE49-F238E27FC236}">
                <a16:creationId xmlns:a16="http://schemas.microsoft.com/office/drawing/2014/main" id="{FCB288BE-59D6-8346-9DE7-03912FA71974}"/>
              </a:ext>
            </a:extLst>
          </p:cNvPr>
          <p:cNvSpPr>
            <a:spLocks noGrp="1"/>
          </p:cNvSpPr>
          <p:nvPr>
            <p:ph type="body" sz="quarter" idx="49"/>
          </p:nvPr>
        </p:nvSpPr>
        <p:spPr>
          <a:xfrm>
            <a:off x="7497493" y="3243909"/>
            <a:ext cx="4082998" cy="877888"/>
          </a:xfrm>
          <a:prstGeom prst="rect">
            <a:avLst/>
          </a:prstGeom>
          <a:noFill/>
        </p:spPr>
        <p:txBody>
          <a:bodyPr vert="horz" lIns="182880" tIns="45720" rIns="182880" bIns="45720" rtlCol="0" anchor="ctr" anchorCtr="0">
            <a:noAutofit/>
          </a:bodyPr>
          <a:lstStyle>
            <a:lvl1pPr>
              <a:defRPr lang="en-US" sz="1200" dirty="0">
                <a:solidFill>
                  <a:schemeClr val="tx1"/>
                </a:solidFill>
                <a:latin typeface="Avenir Next LT Pro" panose="020B0504020202020204" pitchFamily="34" charset="77"/>
              </a:defRPr>
            </a:lvl1pPr>
            <a:lvl2pPr>
              <a:defRPr lang="en-US" sz="1100" dirty="0">
                <a:solidFill>
                  <a:schemeClr val="tx1"/>
                </a:solidFill>
                <a:latin typeface="Avenir Next LT Pro" panose="020B0504020202020204" pitchFamily="34" charset="77"/>
              </a:defRPr>
            </a:lvl2pPr>
            <a:lvl3pPr>
              <a:defRPr lang="en-US" sz="1100" dirty="0">
                <a:solidFill>
                  <a:schemeClr val="tx1"/>
                </a:solidFill>
                <a:latin typeface="Avenir Next LT Pro" panose="020B0504020202020204" pitchFamily="34" charset="77"/>
              </a:defRPr>
            </a:lvl3pPr>
          </a:lstStyle>
          <a:p>
            <a:pPr lvl="0"/>
            <a:r>
              <a:rPr lang="en-US"/>
              <a:t>Click to edit Master text styles</a:t>
            </a:r>
          </a:p>
          <a:p>
            <a:pPr marL="401638" lvl="1"/>
            <a:r>
              <a:rPr lang="en-US"/>
              <a:t>Second level</a:t>
            </a:r>
          </a:p>
          <a:p>
            <a:pPr marL="625475" lvl="2"/>
            <a:r>
              <a:rPr lang="en-US"/>
              <a:t>Third level</a:t>
            </a:r>
          </a:p>
        </p:txBody>
      </p:sp>
      <p:sp>
        <p:nvSpPr>
          <p:cNvPr id="9" name="Text Placeholder 29">
            <a:extLst>
              <a:ext uri="{FF2B5EF4-FFF2-40B4-BE49-F238E27FC236}">
                <a16:creationId xmlns:a16="http://schemas.microsoft.com/office/drawing/2014/main" id="{A9252EA7-B494-F45C-BD35-D1D6436D762A}"/>
              </a:ext>
            </a:extLst>
          </p:cNvPr>
          <p:cNvSpPr>
            <a:spLocks noGrp="1"/>
          </p:cNvSpPr>
          <p:nvPr>
            <p:ph type="body" sz="quarter" idx="50"/>
          </p:nvPr>
        </p:nvSpPr>
        <p:spPr>
          <a:xfrm>
            <a:off x="7497493" y="4825544"/>
            <a:ext cx="4082998" cy="877888"/>
          </a:xfrm>
          <a:prstGeom prst="rect">
            <a:avLst/>
          </a:prstGeom>
          <a:noFill/>
        </p:spPr>
        <p:txBody>
          <a:bodyPr vert="horz" lIns="182880" tIns="45720" rIns="182880" bIns="45720" rtlCol="0" anchor="ctr" anchorCtr="0">
            <a:noAutofit/>
          </a:bodyPr>
          <a:lstStyle>
            <a:lvl1pPr>
              <a:defRPr lang="en-US" sz="1200" dirty="0">
                <a:solidFill>
                  <a:schemeClr val="tx1"/>
                </a:solidFill>
                <a:latin typeface="Avenir Next LT Pro" panose="020B0504020202020204" pitchFamily="34" charset="77"/>
              </a:defRPr>
            </a:lvl1pPr>
            <a:lvl2pPr>
              <a:defRPr lang="en-US" sz="1100" dirty="0">
                <a:solidFill>
                  <a:schemeClr val="tx1"/>
                </a:solidFill>
                <a:latin typeface="Avenir Next LT Pro" panose="020B0504020202020204" pitchFamily="34" charset="77"/>
              </a:defRPr>
            </a:lvl2pPr>
            <a:lvl3pPr>
              <a:defRPr lang="en-US" sz="1100" dirty="0">
                <a:solidFill>
                  <a:schemeClr val="tx1"/>
                </a:solidFill>
                <a:latin typeface="Avenir Next LT Pro" panose="020B0504020202020204" pitchFamily="34" charset="77"/>
              </a:defRPr>
            </a:lvl3pPr>
          </a:lstStyle>
          <a:p>
            <a:pPr lvl="0"/>
            <a:r>
              <a:rPr lang="en-US"/>
              <a:t>Click to edit Master text styles</a:t>
            </a:r>
          </a:p>
          <a:p>
            <a:pPr marL="401638" lvl="1"/>
            <a:r>
              <a:rPr lang="en-US"/>
              <a:t>Second level</a:t>
            </a:r>
          </a:p>
          <a:p>
            <a:pPr marL="625475" lvl="2"/>
            <a:r>
              <a:rPr lang="en-US"/>
              <a:t>Third level</a:t>
            </a:r>
          </a:p>
        </p:txBody>
      </p:sp>
      <p:sp>
        <p:nvSpPr>
          <p:cNvPr id="5" name="Text Placeholder 7">
            <a:extLst>
              <a:ext uri="{FF2B5EF4-FFF2-40B4-BE49-F238E27FC236}">
                <a16:creationId xmlns:a16="http://schemas.microsoft.com/office/drawing/2014/main" id="{4E8A3E6D-103E-4DCD-6418-9EB27A14F8EB}"/>
              </a:ext>
            </a:extLst>
          </p:cNvPr>
          <p:cNvSpPr>
            <a:spLocks noGrp="1"/>
          </p:cNvSpPr>
          <p:nvPr>
            <p:ph type="body" sz="quarter" idx="18"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dirty="0"/>
              <a:t>SECTION TITLE (ALL CAPS) – AVENIR NEXT 9PT</a:t>
            </a:r>
          </a:p>
        </p:txBody>
      </p:sp>
    </p:spTree>
    <p:extLst>
      <p:ext uri="{BB962C8B-B14F-4D97-AF65-F5344CB8AC3E}">
        <p14:creationId xmlns:p14="http://schemas.microsoft.com/office/powerpoint/2010/main" val="1407072818"/>
      </p:ext>
    </p:extLst>
  </p:cSld>
  <p:clrMapOvr>
    <a:masterClrMapping/>
  </p:clrMapOvr>
  <p:transition>
    <p:wip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Content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2C5F-696D-0D49-B4DC-28E3A26DFACB}"/>
              </a:ext>
            </a:extLst>
          </p:cNvPr>
          <p:cNvSpPr>
            <a:spLocks noGrp="1"/>
          </p:cNvSpPr>
          <p:nvPr>
            <p:ph type="title" hasCustomPrompt="1"/>
          </p:nvPr>
        </p:nvSpPr>
        <p:spPr>
          <a:xfrm>
            <a:off x="609601" y="457201"/>
            <a:ext cx="10972799" cy="461665"/>
          </a:xfrm>
          <a:prstGeom prst="rect">
            <a:avLst/>
          </a:prstGeom>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3" name="Text Placeholder 11">
            <a:extLst>
              <a:ext uri="{FF2B5EF4-FFF2-40B4-BE49-F238E27FC236}">
                <a16:creationId xmlns:a16="http://schemas.microsoft.com/office/drawing/2014/main" id="{5C3405BA-157B-804B-8396-3064EDC06C30}"/>
              </a:ext>
            </a:extLst>
          </p:cNvPr>
          <p:cNvSpPr>
            <a:spLocks noGrp="1"/>
          </p:cNvSpPr>
          <p:nvPr>
            <p:ph type="body" sz="quarter" idx="1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4" name="Content Placeholder 2">
            <a:extLst>
              <a:ext uri="{FF2B5EF4-FFF2-40B4-BE49-F238E27FC236}">
                <a16:creationId xmlns:a16="http://schemas.microsoft.com/office/drawing/2014/main" id="{A29298CC-4750-D74A-81DE-F3F6814ED942}"/>
              </a:ext>
            </a:extLst>
          </p:cNvPr>
          <p:cNvSpPr>
            <a:spLocks noGrp="1"/>
          </p:cNvSpPr>
          <p:nvPr>
            <p:ph sz="quarter" idx="17"/>
          </p:nvPr>
        </p:nvSpPr>
        <p:spPr>
          <a:xfrm>
            <a:off x="609601" y="1488557"/>
            <a:ext cx="10972799" cy="4029593"/>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stStyle>
          <a:p>
            <a:pPr lvl="0"/>
            <a:r>
              <a:rPr lang="en-US"/>
              <a:t>Click to edit Master text styles</a:t>
            </a:r>
          </a:p>
          <a:p>
            <a:pPr marL="401638" lvl="1" indent="-168275"/>
            <a:r>
              <a:rPr lang="en-US"/>
              <a:t>Second level</a:t>
            </a:r>
          </a:p>
          <a:p>
            <a:pPr marL="625475" lvl="2" indent="-168275"/>
            <a:r>
              <a:rPr lang="en-US"/>
              <a:t>Third level</a:t>
            </a:r>
          </a:p>
          <a:p>
            <a:pPr marL="858838" lvl="3" indent="-168275"/>
            <a:r>
              <a:rPr lang="en-US"/>
              <a:t>Fourth level</a:t>
            </a:r>
          </a:p>
        </p:txBody>
      </p:sp>
      <p:sp>
        <p:nvSpPr>
          <p:cNvPr id="7" name="Text Placeholder 12">
            <a:extLst>
              <a:ext uri="{FF2B5EF4-FFF2-40B4-BE49-F238E27FC236}">
                <a16:creationId xmlns:a16="http://schemas.microsoft.com/office/drawing/2014/main" id="{DF90D246-C591-3CE4-BCBA-777DFBE8927E}"/>
              </a:ext>
            </a:extLst>
          </p:cNvPr>
          <p:cNvSpPr>
            <a:spLocks noGrp="1"/>
          </p:cNvSpPr>
          <p:nvPr>
            <p:ph type="body" sz="quarter" idx="16"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5" name="Text Placeholder 7">
            <a:extLst>
              <a:ext uri="{FF2B5EF4-FFF2-40B4-BE49-F238E27FC236}">
                <a16:creationId xmlns:a16="http://schemas.microsoft.com/office/drawing/2014/main" id="{EE68AD4A-AC43-85C3-FFF0-A548FCC96D0F}"/>
              </a:ext>
            </a:extLst>
          </p:cNvPr>
          <p:cNvSpPr>
            <a:spLocks noGrp="1"/>
          </p:cNvSpPr>
          <p:nvPr>
            <p:ph type="body" sz="quarter" idx="18"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dirty="0"/>
              <a:t>SECTION TITLE (ALL CAPS) – AVENIR NEXT 9PT</a:t>
            </a:r>
          </a:p>
        </p:txBody>
      </p:sp>
    </p:spTree>
    <p:extLst>
      <p:ext uri="{BB962C8B-B14F-4D97-AF65-F5344CB8AC3E}">
        <p14:creationId xmlns:p14="http://schemas.microsoft.com/office/powerpoint/2010/main" val="1173598555"/>
      </p:ext>
    </p:extLst>
  </p:cSld>
  <p:clrMapOvr>
    <a:masterClrMapping/>
  </p:clrMapOvr>
  <p:transition>
    <p:wip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Header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2C5F-696D-0D49-B4DC-28E3A26DFACB}"/>
              </a:ext>
            </a:extLst>
          </p:cNvPr>
          <p:cNvSpPr>
            <a:spLocks noGrp="1"/>
          </p:cNvSpPr>
          <p:nvPr>
            <p:ph type="title" hasCustomPrompt="1"/>
          </p:nvPr>
        </p:nvSpPr>
        <p:spPr>
          <a:xfrm>
            <a:off x="609601" y="457201"/>
            <a:ext cx="10972799" cy="461665"/>
          </a:xfrm>
          <a:prstGeom prst="rect">
            <a:avLst/>
          </a:prstGeom>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3" name="Text Placeholder 11">
            <a:extLst>
              <a:ext uri="{FF2B5EF4-FFF2-40B4-BE49-F238E27FC236}">
                <a16:creationId xmlns:a16="http://schemas.microsoft.com/office/drawing/2014/main" id="{5C3405BA-157B-804B-8396-3064EDC06C30}"/>
              </a:ext>
            </a:extLst>
          </p:cNvPr>
          <p:cNvSpPr>
            <a:spLocks noGrp="1"/>
          </p:cNvSpPr>
          <p:nvPr>
            <p:ph type="body" sz="quarter" idx="1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4" name="Text Placeholder 7">
            <a:extLst>
              <a:ext uri="{FF2B5EF4-FFF2-40B4-BE49-F238E27FC236}">
                <a16:creationId xmlns:a16="http://schemas.microsoft.com/office/drawing/2014/main" id="{0DF0261C-A8F6-A816-F4F6-EDD10139D015}"/>
              </a:ext>
            </a:extLst>
          </p:cNvPr>
          <p:cNvSpPr>
            <a:spLocks noGrp="1"/>
          </p:cNvSpPr>
          <p:nvPr>
            <p:ph type="body" sz="quarter" idx="18"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dirty="0"/>
              <a:t>SECTION TITLE (ALL CAPS) – AVENIR NEXT 9PT</a:t>
            </a:r>
          </a:p>
        </p:txBody>
      </p:sp>
    </p:spTree>
    <p:extLst>
      <p:ext uri="{BB962C8B-B14F-4D97-AF65-F5344CB8AC3E}">
        <p14:creationId xmlns:p14="http://schemas.microsoft.com/office/powerpoint/2010/main" val="3102476267"/>
      </p:ext>
    </p:extLst>
  </p:cSld>
  <p:clrMapOvr>
    <a:masterClrMapping/>
  </p:clrMapOvr>
  <p:transition>
    <p:wip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Agenda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1C765-8955-CE4B-8205-51C1E6CEB36C}"/>
              </a:ext>
            </a:extLst>
          </p:cNvPr>
          <p:cNvSpPr>
            <a:spLocks noGrp="1"/>
          </p:cNvSpPr>
          <p:nvPr>
            <p:ph type="title" hasCustomPrompt="1"/>
          </p:nvPr>
        </p:nvSpPr>
        <p:spPr>
          <a:xfrm>
            <a:off x="609601" y="457201"/>
            <a:ext cx="10972799" cy="461665"/>
          </a:xfrm>
          <a:prstGeom prst="rect">
            <a:avLst/>
          </a:prstGeom>
        </p:spPr>
        <p:txBody>
          <a:bodyPr rIns="0"/>
          <a:lstStyle>
            <a:lvl1pPr>
              <a:defRPr>
                <a:solidFill>
                  <a:schemeClr val="tx1"/>
                </a:solidFill>
                <a:latin typeface="Avenir Next LT Pro" panose="020B0504020202020204" pitchFamily="34" charset="77"/>
              </a:defRPr>
            </a:lvl1pPr>
          </a:lstStyle>
          <a:p>
            <a:r>
              <a:rPr lang="en-US"/>
              <a:t>Agenda Title</a:t>
            </a:r>
          </a:p>
        </p:txBody>
      </p:sp>
      <p:sp>
        <p:nvSpPr>
          <p:cNvPr id="3" name="Text Placeholder 7">
            <a:extLst>
              <a:ext uri="{FF2B5EF4-FFF2-40B4-BE49-F238E27FC236}">
                <a16:creationId xmlns:a16="http://schemas.microsoft.com/office/drawing/2014/main" id="{408AF6BE-7BB1-83B2-AFC9-2072A29F6C74}"/>
              </a:ext>
            </a:extLst>
          </p:cNvPr>
          <p:cNvSpPr>
            <a:spLocks noGrp="1"/>
          </p:cNvSpPr>
          <p:nvPr>
            <p:ph type="body" sz="quarter" idx="18" hasCustomPrompt="1"/>
          </p:nvPr>
        </p:nvSpPr>
        <p:spPr>
          <a:xfrm>
            <a:off x="609600" y="207963"/>
            <a:ext cx="10972800" cy="249237"/>
          </a:xfrm>
          <a:prstGeom prst="rect">
            <a:avLst/>
          </a:prstGeom>
        </p:spPr>
        <p:txBody>
          <a:bodyPr lIns="0"/>
          <a:lstStyle>
            <a:lvl1pPr marL="0" indent="0">
              <a:buNone/>
              <a:defRPr sz="1200" cap="all" spc="300" baseline="0">
                <a:solidFill>
                  <a:schemeClr val="accent1"/>
                </a:solidFill>
                <a:latin typeface="Avenir Next LT Pro" panose="020B0504020202020204" pitchFamily="34" charset="77"/>
              </a:defRPr>
            </a:lvl1pPr>
          </a:lstStyle>
          <a:p>
            <a:pPr lvl="0"/>
            <a:r>
              <a:rPr lang="en-US"/>
              <a:t>DATE/TIME</a:t>
            </a:r>
          </a:p>
        </p:txBody>
      </p:sp>
    </p:spTree>
    <p:extLst>
      <p:ext uri="{BB962C8B-B14F-4D97-AF65-F5344CB8AC3E}">
        <p14:creationId xmlns:p14="http://schemas.microsoft.com/office/powerpoint/2010/main" val="1332092204"/>
      </p:ext>
    </p:extLst>
  </p:cSld>
  <p:clrMapOvr>
    <a:masterClrMapping/>
  </p:clrMapOvr>
  <p:transition>
    <p:wipe/>
  </p:transition>
  <p:extLst>
    <p:ext uri="{DCECCB84-F9BA-43D5-87BE-67443E8EF086}">
      <p15:sldGuideLst xmlns:p15="http://schemas.microsoft.com/office/powerpoint/2012/main">
        <p15:guide id="1" orient="horz" pos="3480">
          <p15:clr>
            <a:srgbClr val="FBAE40"/>
          </p15:clr>
        </p15:guide>
      </p15:sldGuideLst>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Content Slide with Image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2C5F-696D-0D49-B4DC-28E3A26DFACB}"/>
              </a:ext>
            </a:extLst>
          </p:cNvPr>
          <p:cNvSpPr>
            <a:spLocks noGrp="1"/>
          </p:cNvSpPr>
          <p:nvPr>
            <p:ph type="title" hasCustomPrompt="1"/>
          </p:nvPr>
        </p:nvSpPr>
        <p:spPr>
          <a:xfrm>
            <a:off x="609601" y="457201"/>
            <a:ext cx="10972799" cy="461665"/>
          </a:xfrm>
          <a:prstGeom prst="rect">
            <a:avLst/>
          </a:prstGeom>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11" name="Picture Placeholder 5">
            <a:extLst>
              <a:ext uri="{FF2B5EF4-FFF2-40B4-BE49-F238E27FC236}">
                <a16:creationId xmlns:a16="http://schemas.microsoft.com/office/drawing/2014/main" id="{ABC7191E-D4B1-5944-831B-8DD70BF953F6}"/>
              </a:ext>
            </a:extLst>
          </p:cNvPr>
          <p:cNvSpPr>
            <a:spLocks noGrp="1"/>
          </p:cNvSpPr>
          <p:nvPr>
            <p:ph type="pic" sz="quarter" idx="17"/>
          </p:nvPr>
        </p:nvSpPr>
        <p:spPr>
          <a:xfrm>
            <a:off x="6096000" y="1498600"/>
            <a:ext cx="5486400" cy="4029573"/>
          </a:xfrm>
          <a:prstGeom prst="rect">
            <a:avLst/>
          </a:prstGeom>
          <a:solidFill>
            <a:schemeClr val="bg1">
              <a:lumMod val="75000"/>
            </a:schemeClr>
          </a:solidFill>
          <a:ln>
            <a:noFill/>
          </a:ln>
        </p:spPr>
        <p:txBody>
          <a:bodyPr/>
          <a:lstStyle>
            <a:lvl1pPr>
              <a:defRPr>
                <a:solidFill>
                  <a:schemeClr val="tx1"/>
                </a:solidFill>
                <a:latin typeface="Avenir Next LT Pro" panose="020B0504020202020204" pitchFamily="34" charset="77"/>
              </a:defRPr>
            </a:lvl1pPr>
          </a:lstStyle>
          <a:p>
            <a:endParaRPr lang="en-US"/>
          </a:p>
        </p:txBody>
      </p:sp>
      <p:sp>
        <p:nvSpPr>
          <p:cNvPr id="12" name="Text Placeholder 3">
            <a:extLst>
              <a:ext uri="{FF2B5EF4-FFF2-40B4-BE49-F238E27FC236}">
                <a16:creationId xmlns:a16="http://schemas.microsoft.com/office/drawing/2014/main" id="{781CBDD1-BE12-3443-91C4-432DF6A29A6F}"/>
              </a:ext>
            </a:extLst>
          </p:cNvPr>
          <p:cNvSpPr>
            <a:spLocks noGrp="1"/>
          </p:cNvSpPr>
          <p:nvPr>
            <p:ph type="body" sz="quarter" idx="20"/>
          </p:nvPr>
        </p:nvSpPr>
        <p:spPr>
          <a:xfrm>
            <a:off x="609600" y="1498579"/>
            <a:ext cx="5486400" cy="4029594"/>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vl5pPr marL="1082675" indent="-168275">
              <a:defRPr lang="en-US" sz="1200" kern="1200" spc="0" dirty="0">
                <a:solidFill>
                  <a:schemeClr val="tx1"/>
                </a:solidFill>
                <a:latin typeface="Avenir Next LT Pro" panose="020B0504020202020204" pitchFamily="34" charset="77"/>
                <a:ea typeface="+mn-ea"/>
                <a:cs typeface="Arial" panose="020B0604020202020204" pitchFamily="34" charset="0"/>
              </a:defRPr>
            </a:lvl5pPr>
          </a:lstStyle>
          <a:p>
            <a:pPr lvl="0"/>
            <a:r>
              <a:rPr lang="en-US"/>
              <a:t>Click to edit Master text styles</a:t>
            </a:r>
          </a:p>
          <a:p>
            <a:pPr marL="401638" lvl="1" indent="-168275"/>
            <a:r>
              <a:rPr lang="en-US"/>
              <a:t>Second level</a:t>
            </a:r>
          </a:p>
          <a:p>
            <a:pPr marL="625475" lvl="2" indent="-168275"/>
            <a:r>
              <a:rPr lang="en-US"/>
              <a:t>Third level</a:t>
            </a:r>
          </a:p>
          <a:p>
            <a:pPr marL="858838" lvl="3" indent="-168275"/>
            <a:r>
              <a:rPr lang="en-US"/>
              <a:t>Fourth level</a:t>
            </a:r>
          </a:p>
          <a:p>
            <a:pPr lvl="4"/>
            <a:r>
              <a:rPr lang="en-US"/>
              <a:t>Fifth level</a:t>
            </a:r>
          </a:p>
        </p:txBody>
      </p:sp>
      <p:sp>
        <p:nvSpPr>
          <p:cNvPr id="4" name="Text Placeholder 11">
            <a:extLst>
              <a:ext uri="{FF2B5EF4-FFF2-40B4-BE49-F238E27FC236}">
                <a16:creationId xmlns:a16="http://schemas.microsoft.com/office/drawing/2014/main" id="{D4B5D57C-490E-FAC1-178B-4A7D842DE38A}"/>
              </a:ext>
            </a:extLst>
          </p:cNvPr>
          <p:cNvSpPr>
            <a:spLocks noGrp="1"/>
          </p:cNvSpPr>
          <p:nvPr>
            <p:ph type="body" sz="quarter" idx="1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9" name="Text Placeholder 12">
            <a:extLst>
              <a:ext uri="{FF2B5EF4-FFF2-40B4-BE49-F238E27FC236}">
                <a16:creationId xmlns:a16="http://schemas.microsoft.com/office/drawing/2014/main" id="{4E1651FC-A411-5C9A-2B81-14A01683F576}"/>
              </a:ext>
            </a:extLst>
          </p:cNvPr>
          <p:cNvSpPr>
            <a:spLocks noGrp="1"/>
          </p:cNvSpPr>
          <p:nvPr>
            <p:ph type="body" sz="quarter" idx="16"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3" name="Text Placeholder 7">
            <a:extLst>
              <a:ext uri="{FF2B5EF4-FFF2-40B4-BE49-F238E27FC236}">
                <a16:creationId xmlns:a16="http://schemas.microsoft.com/office/drawing/2014/main" id="{0465F96E-2A6D-676C-EF3F-B0D047CDF5F2}"/>
              </a:ext>
            </a:extLst>
          </p:cNvPr>
          <p:cNvSpPr>
            <a:spLocks noGrp="1"/>
          </p:cNvSpPr>
          <p:nvPr>
            <p:ph type="body" sz="quarter" idx="18"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dirty="0"/>
              <a:t>SECTION TITLE (ALL CAPS) – AVENIR NEXT 9PT</a:t>
            </a:r>
          </a:p>
        </p:txBody>
      </p:sp>
    </p:spTree>
    <p:extLst>
      <p:ext uri="{BB962C8B-B14F-4D97-AF65-F5344CB8AC3E}">
        <p14:creationId xmlns:p14="http://schemas.microsoft.com/office/powerpoint/2010/main" val="2450810451"/>
      </p:ext>
    </p:extLst>
  </p:cSld>
  <p:clrMapOvr>
    <a:masterClrMapping/>
  </p:clrMapOvr>
  <p:transition>
    <p:wipe/>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Chart Grid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2C5F-696D-0D49-B4DC-28E3A26DFACB}"/>
              </a:ext>
            </a:extLst>
          </p:cNvPr>
          <p:cNvSpPr>
            <a:spLocks noGrp="1"/>
          </p:cNvSpPr>
          <p:nvPr>
            <p:ph type="title" hasCustomPrompt="1"/>
          </p:nvPr>
        </p:nvSpPr>
        <p:spPr>
          <a:xfrm>
            <a:off x="609601" y="457201"/>
            <a:ext cx="10972799" cy="461665"/>
          </a:xfrm>
          <a:prstGeom prst="rect">
            <a:avLst/>
          </a:prstGeom>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8" name="Chart Placeholder 6">
            <a:extLst>
              <a:ext uri="{FF2B5EF4-FFF2-40B4-BE49-F238E27FC236}">
                <a16:creationId xmlns:a16="http://schemas.microsoft.com/office/drawing/2014/main" id="{180E5361-57AA-244A-AE7E-7B37880436D3}"/>
              </a:ext>
            </a:extLst>
          </p:cNvPr>
          <p:cNvSpPr>
            <a:spLocks noGrp="1"/>
          </p:cNvSpPr>
          <p:nvPr>
            <p:ph type="chart" sz="quarter" idx="18"/>
          </p:nvPr>
        </p:nvSpPr>
        <p:spPr>
          <a:xfrm>
            <a:off x="609600" y="1489075"/>
            <a:ext cx="5352288" cy="1939925"/>
          </a:xfrm>
          <a:prstGeom prst="rect">
            <a:avLst/>
          </a:prstGeom>
          <a:noFill/>
        </p:spPr>
        <p:txBody>
          <a:bodyPr/>
          <a:lstStyle>
            <a:lvl1pPr marL="0" indent="0">
              <a:buNone/>
              <a:defRPr>
                <a:solidFill>
                  <a:schemeClr val="tx1"/>
                </a:solidFill>
                <a:latin typeface="Avenir Next LT Pro" panose="020B0504020202020204" pitchFamily="34" charset="77"/>
              </a:defRPr>
            </a:lvl1pPr>
          </a:lstStyle>
          <a:p>
            <a:endParaRPr lang="en-US"/>
          </a:p>
        </p:txBody>
      </p:sp>
      <p:sp>
        <p:nvSpPr>
          <p:cNvPr id="7" name="Chart Placeholder 6">
            <a:extLst>
              <a:ext uri="{FF2B5EF4-FFF2-40B4-BE49-F238E27FC236}">
                <a16:creationId xmlns:a16="http://schemas.microsoft.com/office/drawing/2014/main" id="{205816B6-96EC-5540-BA1F-DE87CC3FB048}"/>
              </a:ext>
            </a:extLst>
          </p:cNvPr>
          <p:cNvSpPr>
            <a:spLocks noGrp="1"/>
          </p:cNvSpPr>
          <p:nvPr>
            <p:ph type="chart" sz="quarter" idx="19"/>
          </p:nvPr>
        </p:nvSpPr>
        <p:spPr>
          <a:xfrm>
            <a:off x="6230112" y="1489075"/>
            <a:ext cx="5352288" cy="1939925"/>
          </a:xfrm>
          <a:prstGeom prst="rect">
            <a:avLst/>
          </a:prstGeom>
          <a:noFill/>
        </p:spPr>
        <p:txBody>
          <a:bodyPr/>
          <a:lstStyle>
            <a:lvl1pPr marL="0" indent="0">
              <a:buNone/>
              <a:defRPr>
                <a:solidFill>
                  <a:schemeClr val="tx1"/>
                </a:solidFill>
                <a:latin typeface="Avenir Next LT Pro" panose="020B0504020202020204" pitchFamily="34" charset="77"/>
              </a:defRPr>
            </a:lvl1pPr>
          </a:lstStyle>
          <a:p>
            <a:endParaRPr lang="en-US"/>
          </a:p>
        </p:txBody>
      </p:sp>
      <p:sp>
        <p:nvSpPr>
          <p:cNvPr id="9" name="Chart Placeholder 6">
            <a:extLst>
              <a:ext uri="{FF2B5EF4-FFF2-40B4-BE49-F238E27FC236}">
                <a16:creationId xmlns:a16="http://schemas.microsoft.com/office/drawing/2014/main" id="{DED39288-21C0-3948-9C35-7A25FD99A39F}"/>
              </a:ext>
            </a:extLst>
          </p:cNvPr>
          <p:cNvSpPr>
            <a:spLocks noGrp="1"/>
          </p:cNvSpPr>
          <p:nvPr>
            <p:ph type="chart" sz="quarter" idx="20"/>
          </p:nvPr>
        </p:nvSpPr>
        <p:spPr>
          <a:xfrm>
            <a:off x="609600" y="3773487"/>
            <a:ext cx="5352288" cy="1939925"/>
          </a:xfrm>
          <a:prstGeom prst="rect">
            <a:avLst/>
          </a:prstGeom>
          <a:noFill/>
        </p:spPr>
        <p:txBody>
          <a:bodyPr/>
          <a:lstStyle>
            <a:lvl1pPr marL="0" indent="0">
              <a:buNone/>
              <a:defRPr>
                <a:solidFill>
                  <a:schemeClr val="tx1"/>
                </a:solidFill>
                <a:latin typeface="Avenir Next LT Pro" panose="020B0504020202020204" pitchFamily="34" charset="77"/>
              </a:defRPr>
            </a:lvl1pPr>
          </a:lstStyle>
          <a:p>
            <a:endParaRPr lang="en-US"/>
          </a:p>
        </p:txBody>
      </p:sp>
      <p:sp>
        <p:nvSpPr>
          <p:cNvPr id="10" name="Chart Placeholder 6">
            <a:extLst>
              <a:ext uri="{FF2B5EF4-FFF2-40B4-BE49-F238E27FC236}">
                <a16:creationId xmlns:a16="http://schemas.microsoft.com/office/drawing/2014/main" id="{4CF21D8F-4FF5-274D-99FB-CB857B2455E8}"/>
              </a:ext>
            </a:extLst>
          </p:cNvPr>
          <p:cNvSpPr>
            <a:spLocks noGrp="1"/>
          </p:cNvSpPr>
          <p:nvPr>
            <p:ph type="chart" sz="quarter" idx="21"/>
          </p:nvPr>
        </p:nvSpPr>
        <p:spPr>
          <a:xfrm>
            <a:off x="6230112" y="3773487"/>
            <a:ext cx="5352288" cy="1939925"/>
          </a:xfrm>
          <a:prstGeom prst="rect">
            <a:avLst/>
          </a:prstGeom>
          <a:noFill/>
        </p:spPr>
        <p:txBody>
          <a:bodyPr/>
          <a:lstStyle>
            <a:lvl1pPr marL="0" indent="0">
              <a:buNone/>
              <a:defRPr>
                <a:solidFill>
                  <a:schemeClr val="tx1"/>
                </a:solidFill>
                <a:latin typeface="Avenir Next LT Pro" panose="020B0504020202020204" pitchFamily="34" charset="77"/>
              </a:defRPr>
            </a:lvl1pPr>
          </a:lstStyle>
          <a:p>
            <a:endParaRPr lang="en-US"/>
          </a:p>
        </p:txBody>
      </p:sp>
      <p:sp>
        <p:nvSpPr>
          <p:cNvPr id="4" name="Text Placeholder 11">
            <a:extLst>
              <a:ext uri="{FF2B5EF4-FFF2-40B4-BE49-F238E27FC236}">
                <a16:creationId xmlns:a16="http://schemas.microsoft.com/office/drawing/2014/main" id="{C91808D5-756C-606B-F120-41E0769EC579}"/>
              </a:ext>
            </a:extLst>
          </p:cNvPr>
          <p:cNvSpPr>
            <a:spLocks noGrp="1"/>
          </p:cNvSpPr>
          <p:nvPr>
            <p:ph type="body" sz="quarter" idx="1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3" name="Text Placeholder 12">
            <a:extLst>
              <a:ext uri="{FF2B5EF4-FFF2-40B4-BE49-F238E27FC236}">
                <a16:creationId xmlns:a16="http://schemas.microsoft.com/office/drawing/2014/main" id="{F4640D91-B077-6D7E-30A1-B04807E04DB7}"/>
              </a:ext>
            </a:extLst>
          </p:cNvPr>
          <p:cNvSpPr>
            <a:spLocks noGrp="1"/>
          </p:cNvSpPr>
          <p:nvPr>
            <p:ph type="body" sz="quarter" idx="16"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5" name="Text Placeholder 7">
            <a:extLst>
              <a:ext uri="{FF2B5EF4-FFF2-40B4-BE49-F238E27FC236}">
                <a16:creationId xmlns:a16="http://schemas.microsoft.com/office/drawing/2014/main" id="{79E053CF-BFE4-A456-5C99-0A113C3BA4B1}"/>
              </a:ext>
            </a:extLst>
          </p:cNvPr>
          <p:cNvSpPr>
            <a:spLocks noGrp="1"/>
          </p:cNvSpPr>
          <p:nvPr>
            <p:ph type="body" sz="quarter" idx="22"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dirty="0"/>
              <a:t>SECTION TITLE (ALL CAPS) – AVENIR NEXT 9PT</a:t>
            </a:r>
          </a:p>
        </p:txBody>
      </p:sp>
    </p:spTree>
    <p:extLst>
      <p:ext uri="{BB962C8B-B14F-4D97-AF65-F5344CB8AC3E}">
        <p14:creationId xmlns:p14="http://schemas.microsoft.com/office/powerpoint/2010/main" val="601586254"/>
      </p:ext>
    </p:extLst>
  </p:cSld>
  <p:clrMapOvr>
    <a:masterClrMapping/>
  </p:clrMapOvr>
  <p:transition>
    <p:wipe/>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Timeline Slide 1">
    <p:spTree>
      <p:nvGrpSpPr>
        <p:cNvPr id="1" name=""/>
        <p:cNvGrpSpPr/>
        <p:nvPr/>
      </p:nvGrpSpPr>
      <p:grpSpPr>
        <a:xfrm>
          <a:off x="0" y="0"/>
          <a:ext cx="0" cy="0"/>
          <a:chOff x="0" y="0"/>
          <a:chExt cx="0" cy="0"/>
        </a:xfrm>
      </p:grpSpPr>
      <p:cxnSp>
        <p:nvCxnSpPr>
          <p:cNvPr id="17" name="Straight Arrow Connector 16">
            <a:extLst>
              <a:ext uri="{FF2B5EF4-FFF2-40B4-BE49-F238E27FC236}">
                <a16:creationId xmlns:a16="http://schemas.microsoft.com/office/drawing/2014/main" id="{FDF83024-8957-E243-8DCD-D3D040B75B6D}"/>
              </a:ext>
            </a:extLst>
          </p:cNvPr>
          <p:cNvCxnSpPr>
            <a:cxnSpLocks/>
          </p:cNvCxnSpPr>
          <p:nvPr userDrawn="1"/>
        </p:nvCxnSpPr>
        <p:spPr>
          <a:xfrm>
            <a:off x="0" y="3664808"/>
            <a:ext cx="11582398" cy="0"/>
          </a:xfrm>
          <a:prstGeom prst="straightConnector1">
            <a:avLst/>
          </a:prstGeom>
          <a:ln>
            <a:solidFill>
              <a:schemeClr val="bg1">
                <a:lumMod val="50000"/>
              </a:schemeClr>
            </a:solidFill>
            <a:tailEnd type="triangle"/>
          </a:ln>
        </p:spPr>
        <p:style>
          <a:lnRef idx="1">
            <a:schemeClr val="accent2"/>
          </a:lnRef>
          <a:fillRef idx="0">
            <a:schemeClr val="accent2"/>
          </a:fillRef>
          <a:effectRef idx="0">
            <a:schemeClr val="accent2"/>
          </a:effectRef>
          <a:fontRef idx="minor">
            <a:schemeClr val="tx1"/>
          </a:fontRef>
        </p:style>
      </p:cxnSp>
      <p:cxnSp>
        <p:nvCxnSpPr>
          <p:cNvPr id="18" name="Straight Connector 17">
            <a:extLst>
              <a:ext uri="{FF2B5EF4-FFF2-40B4-BE49-F238E27FC236}">
                <a16:creationId xmlns:a16="http://schemas.microsoft.com/office/drawing/2014/main" id="{027462BF-CC17-76EB-382A-E085B37D3E07}"/>
              </a:ext>
            </a:extLst>
          </p:cNvPr>
          <p:cNvCxnSpPr/>
          <p:nvPr userDrawn="1"/>
        </p:nvCxnSpPr>
        <p:spPr>
          <a:xfrm>
            <a:off x="800833" y="3664808"/>
            <a:ext cx="0" cy="403379"/>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B1A2DD78-FE1F-FF79-919B-62A1B67D1114}"/>
              </a:ext>
            </a:extLst>
          </p:cNvPr>
          <p:cNvCxnSpPr/>
          <p:nvPr userDrawn="1"/>
        </p:nvCxnSpPr>
        <p:spPr>
          <a:xfrm>
            <a:off x="5120958" y="3664808"/>
            <a:ext cx="0" cy="403379"/>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002BCBF-E140-820E-B769-23B3C6B5DD69}"/>
              </a:ext>
            </a:extLst>
          </p:cNvPr>
          <p:cNvCxnSpPr/>
          <p:nvPr userDrawn="1"/>
        </p:nvCxnSpPr>
        <p:spPr>
          <a:xfrm>
            <a:off x="9441332" y="3664808"/>
            <a:ext cx="0" cy="403379"/>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FAD4C8E9-BB20-9EA7-C2CF-037364FEEDDE}"/>
              </a:ext>
            </a:extLst>
          </p:cNvPr>
          <p:cNvCxnSpPr/>
          <p:nvPr userDrawn="1"/>
        </p:nvCxnSpPr>
        <p:spPr>
          <a:xfrm>
            <a:off x="2945882" y="3262219"/>
            <a:ext cx="0" cy="403379"/>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3E6A5FEE-5849-8DEC-7777-ABB3E3EC7662}"/>
              </a:ext>
            </a:extLst>
          </p:cNvPr>
          <p:cNvCxnSpPr/>
          <p:nvPr userDrawn="1"/>
        </p:nvCxnSpPr>
        <p:spPr>
          <a:xfrm>
            <a:off x="7296034" y="3262219"/>
            <a:ext cx="0" cy="403379"/>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24" name="Oval 23">
            <a:extLst>
              <a:ext uri="{FF2B5EF4-FFF2-40B4-BE49-F238E27FC236}">
                <a16:creationId xmlns:a16="http://schemas.microsoft.com/office/drawing/2014/main" id="{F6DEA580-AF8B-D483-AC94-D12A8DADF30F}"/>
              </a:ext>
            </a:extLst>
          </p:cNvPr>
          <p:cNvSpPr/>
          <p:nvPr/>
        </p:nvSpPr>
        <p:spPr>
          <a:xfrm>
            <a:off x="667181" y="3533504"/>
            <a:ext cx="266808" cy="266808"/>
          </a:xfrm>
          <a:prstGeom prst="ellipse">
            <a:avLst/>
          </a:prstGeom>
          <a:solidFill>
            <a:schemeClr val="bg1"/>
          </a:solidFill>
          <a:ln w="952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solidFill>
                <a:schemeClr val="tx1"/>
              </a:solidFill>
              <a:latin typeface="Avenir Next LT Pro" panose="020B0504020202020204" pitchFamily="34" charset="77"/>
            </a:endParaRPr>
          </a:p>
        </p:txBody>
      </p:sp>
      <p:sp>
        <p:nvSpPr>
          <p:cNvPr id="25" name="Oval 24">
            <a:extLst>
              <a:ext uri="{FF2B5EF4-FFF2-40B4-BE49-F238E27FC236}">
                <a16:creationId xmlns:a16="http://schemas.microsoft.com/office/drawing/2014/main" id="{9317316F-7B52-078F-6162-0EE3F8F79C44}"/>
              </a:ext>
            </a:extLst>
          </p:cNvPr>
          <p:cNvSpPr/>
          <p:nvPr/>
        </p:nvSpPr>
        <p:spPr>
          <a:xfrm>
            <a:off x="746797" y="3613120"/>
            <a:ext cx="107577" cy="107577"/>
          </a:xfrm>
          <a:prstGeom prst="ellipse">
            <a:avLst/>
          </a:prstGeom>
          <a:solidFill>
            <a:schemeClr val="bg2"/>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solidFill>
                <a:schemeClr val="tx1"/>
              </a:solidFill>
              <a:latin typeface="Avenir Next LT Pro" panose="020B0504020202020204" pitchFamily="34" charset="77"/>
            </a:endParaRPr>
          </a:p>
        </p:txBody>
      </p:sp>
      <p:sp>
        <p:nvSpPr>
          <p:cNvPr id="27" name="Oval 26">
            <a:extLst>
              <a:ext uri="{FF2B5EF4-FFF2-40B4-BE49-F238E27FC236}">
                <a16:creationId xmlns:a16="http://schemas.microsoft.com/office/drawing/2014/main" id="{B8CD4124-22BB-212D-1A09-2D0B568A6045}"/>
              </a:ext>
            </a:extLst>
          </p:cNvPr>
          <p:cNvSpPr/>
          <p:nvPr/>
        </p:nvSpPr>
        <p:spPr>
          <a:xfrm>
            <a:off x="2810362" y="3533504"/>
            <a:ext cx="266808" cy="266808"/>
          </a:xfrm>
          <a:prstGeom prst="ellipse">
            <a:avLst/>
          </a:prstGeom>
          <a:solidFill>
            <a:schemeClr val="bg1"/>
          </a:solidFill>
          <a:ln w="952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solidFill>
                <a:schemeClr val="tx1"/>
              </a:solidFill>
              <a:latin typeface="Avenir Next LT Pro" panose="020B0504020202020204" pitchFamily="34" charset="77"/>
            </a:endParaRPr>
          </a:p>
        </p:txBody>
      </p:sp>
      <p:sp>
        <p:nvSpPr>
          <p:cNvPr id="28" name="Oval 27">
            <a:extLst>
              <a:ext uri="{FF2B5EF4-FFF2-40B4-BE49-F238E27FC236}">
                <a16:creationId xmlns:a16="http://schemas.microsoft.com/office/drawing/2014/main" id="{E11CDD4E-E9C5-DE88-D155-EED518AB7D63}"/>
              </a:ext>
            </a:extLst>
          </p:cNvPr>
          <p:cNvSpPr/>
          <p:nvPr/>
        </p:nvSpPr>
        <p:spPr>
          <a:xfrm>
            <a:off x="2889978" y="3613120"/>
            <a:ext cx="107577" cy="107577"/>
          </a:xfrm>
          <a:prstGeom prst="ellipse">
            <a:avLst/>
          </a:prstGeom>
          <a:solidFill>
            <a:schemeClr val="bg2"/>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solidFill>
                <a:schemeClr val="tx1"/>
              </a:solidFill>
              <a:latin typeface="Avenir Next LT Pro" panose="020B0504020202020204" pitchFamily="34" charset="77"/>
            </a:endParaRPr>
          </a:p>
        </p:txBody>
      </p:sp>
      <p:sp>
        <p:nvSpPr>
          <p:cNvPr id="30" name="Oval 29">
            <a:extLst>
              <a:ext uri="{FF2B5EF4-FFF2-40B4-BE49-F238E27FC236}">
                <a16:creationId xmlns:a16="http://schemas.microsoft.com/office/drawing/2014/main" id="{9448871D-B441-D299-691A-0CE2BF313387}"/>
              </a:ext>
            </a:extLst>
          </p:cNvPr>
          <p:cNvSpPr/>
          <p:nvPr/>
        </p:nvSpPr>
        <p:spPr>
          <a:xfrm>
            <a:off x="4987554" y="3533504"/>
            <a:ext cx="266808" cy="266808"/>
          </a:xfrm>
          <a:prstGeom prst="ellipse">
            <a:avLst/>
          </a:prstGeom>
          <a:solidFill>
            <a:schemeClr val="bg1"/>
          </a:solidFill>
          <a:ln w="952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solidFill>
                <a:schemeClr val="tx1"/>
              </a:solidFill>
              <a:latin typeface="Avenir Next LT Pro" panose="020B0504020202020204" pitchFamily="34" charset="77"/>
            </a:endParaRPr>
          </a:p>
        </p:txBody>
      </p:sp>
      <p:sp>
        <p:nvSpPr>
          <p:cNvPr id="31" name="Oval 30">
            <a:extLst>
              <a:ext uri="{FF2B5EF4-FFF2-40B4-BE49-F238E27FC236}">
                <a16:creationId xmlns:a16="http://schemas.microsoft.com/office/drawing/2014/main" id="{7D8ADB1C-E48F-F87F-A79E-F1088D48065F}"/>
              </a:ext>
            </a:extLst>
          </p:cNvPr>
          <p:cNvSpPr/>
          <p:nvPr/>
        </p:nvSpPr>
        <p:spPr>
          <a:xfrm>
            <a:off x="5067170" y="3613120"/>
            <a:ext cx="107577" cy="107577"/>
          </a:xfrm>
          <a:prstGeom prst="ellipse">
            <a:avLst/>
          </a:prstGeom>
          <a:solidFill>
            <a:schemeClr val="bg2"/>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solidFill>
                <a:schemeClr val="tx1"/>
              </a:solidFill>
              <a:latin typeface="Avenir Next LT Pro" panose="020B0504020202020204" pitchFamily="34" charset="77"/>
            </a:endParaRPr>
          </a:p>
        </p:txBody>
      </p:sp>
      <p:sp>
        <p:nvSpPr>
          <p:cNvPr id="33" name="Oval 32">
            <a:extLst>
              <a:ext uri="{FF2B5EF4-FFF2-40B4-BE49-F238E27FC236}">
                <a16:creationId xmlns:a16="http://schemas.microsoft.com/office/drawing/2014/main" id="{3193325B-CA89-31CE-EB0F-9623A0CADE4F}"/>
              </a:ext>
            </a:extLst>
          </p:cNvPr>
          <p:cNvSpPr/>
          <p:nvPr/>
        </p:nvSpPr>
        <p:spPr>
          <a:xfrm>
            <a:off x="7162630" y="3533504"/>
            <a:ext cx="266808" cy="266808"/>
          </a:xfrm>
          <a:prstGeom prst="ellipse">
            <a:avLst/>
          </a:prstGeom>
          <a:solidFill>
            <a:schemeClr val="bg1"/>
          </a:solidFill>
          <a:ln w="952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solidFill>
                <a:schemeClr val="tx1"/>
              </a:solidFill>
              <a:latin typeface="Avenir Next LT Pro" panose="020B0504020202020204" pitchFamily="34" charset="77"/>
            </a:endParaRPr>
          </a:p>
        </p:txBody>
      </p:sp>
      <p:sp>
        <p:nvSpPr>
          <p:cNvPr id="34" name="Oval 33">
            <a:extLst>
              <a:ext uri="{FF2B5EF4-FFF2-40B4-BE49-F238E27FC236}">
                <a16:creationId xmlns:a16="http://schemas.microsoft.com/office/drawing/2014/main" id="{6BCB0B70-4004-63AF-6487-9057DCAB79C4}"/>
              </a:ext>
            </a:extLst>
          </p:cNvPr>
          <p:cNvSpPr/>
          <p:nvPr/>
        </p:nvSpPr>
        <p:spPr>
          <a:xfrm>
            <a:off x="7242246" y="3613120"/>
            <a:ext cx="107577" cy="107577"/>
          </a:xfrm>
          <a:prstGeom prst="ellipse">
            <a:avLst/>
          </a:prstGeom>
          <a:solidFill>
            <a:schemeClr val="bg2"/>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solidFill>
                <a:schemeClr val="tx1"/>
              </a:solidFill>
              <a:latin typeface="Avenir Next LT Pro" panose="020B0504020202020204" pitchFamily="34" charset="77"/>
            </a:endParaRPr>
          </a:p>
        </p:txBody>
      </p:sp>
      <p:sp>
        <p:nvSpPr>
          <p:cNvPr id="36" name="Oval 35">
            <a:extLst>
              <a:ext uri="{FF2B5EF4-FFF2-40B4-BE49-F238E27FC236}">
                <a16:creationId xmlns:a16="http://schemas.microsoft.com/office/drawing/2014/main" id="{A21B6CAA-20ED-12F7-F1E6-856B011206F0}"/>
              </a:ext>
            </a:extLst>
          </p:cNvPr>
          <p:cNvSpPr/>
          <p:nvPr userDrawn="1"/>
        </p:nvSpPr>
        <p:spPr>
          <a:xfrm>
            <a:off x="9307679" y="3533504"/>
            <a:ext cx="266808" cy="266808"/>
          </a:xfrm>
          <a:prstGeom prst="ellipse">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solidFill>
                <a:schemeClr val="tx1"/>
              </a:solidFill>
              <a:latin typeface="Avenir Next LT Pro" panose="020B0504020202020204" pitchFamily="34" charset="77"/>
            </a:endParaRPr>
          </a:p>
        </p:txBody>
      </p:sp>
      <p:sp>
        <p:nvSpPr>
          <p:cNvPr id="37" name="Oval 36">
            <a:extLst>
              <a:ext uri="{FF2B5EF4-FFF2-40B4-BE49-F238E27FC236}">
                <a16:creationId xmlns:a16="http://schemas.microsoft.com/office/drawing/2014/main" id="{B7B16B09-0574-3727-5341-49248BF1A4A8}"/>
              </a:ext>
            </a:extLst>
          </p:cNvPr>
          <p:cNvSpPr/>
          <p:nvPr userDrawn="1"/>
        </p:nvSpPr>
        <p:spPr>
          <a:xfrm>
            <a:off x="9387295" y="3613120"/>
            <a:ext cx="107577" cy="107577"/>
          </a:xfrm>
          <a:prstGeom prst="ellipse">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solidFill>
                <a:schemeClr val="tx1"/>
              </a:solidFill>
              <a:latin typeface="Avenir Next LT Pro" panose="020B0504020202020204" pitchFamily="34" charset="77"/>
            </a:endParaRPr>
          </a:p>
        </p:txBody>
      </p:sp>
      <p:sp>
        <p:nvSpPr>
          <p:cNvPr id="40" name="Text Placeholder 39">
            <a:extLst>
              <a:ext uri="{FF2B5EF4-FFF2-40B4-BE49-F238E27FC236}">
                <a16:creationId xmlns:a16="http://schemas.microsoft.com/office/drawing/2014/main" id="{F64025F2-EDB8-F3ED-211F-30505D5C9B88}"/>
              </a:ext>
            </a:extLst>
          </p:cNvPr>
          <p:cNvSpPr>
            <a:spLocks noGrp="1"/>
          </p:cNvSpPr>
          <p:nvPr userDrawn="1">
            <p:ph type="body" sz="quarter" idx="11" hasCustomPrompt="1"/>
          </p:nvPr>
        </p:nvSpPr>
        <p:spPr>
          <a:xfrm>
            <a:off x="800833" y="4151113"/>
            <a:ext cx="2081213" cy="350837"/>
          </a:xfrm>
          <a:prstGeom prst="rect">
            <a:avLst/>
          </a:prstGeom>
        </p:spPr>
        <p:txBody>
          <a:bodyPr lIns="0"/>
          <a:lstStyle>
            <a:lvl1pPr marL="0" indent="0">
              <a:buNone/>
              <a:defRPr sz="1400" b="1" i="0">
                <a:solidFill>
                  <a:schemeClr val="tx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STEP 01</a:t>
            </a:r>
          </a:p>
        </p:txBody>
      </p:sp>
      <p:sp>
        <p:nvSpPr>
          <p:cNvPr id="42" name="Text Placeholder 41">
            <a:extLst>
              <a:ext uri="{FF2B5EF4-FFF2-40B4-BE49-F238E27FC236}">
                <a16:creationId xmlns:a16="http://schemas.microsoft.com/office/drawing/2014/main" id="{F41FEDF9-304D-A72A-27EA-2C6E126F68B5}"/>
              </a:ext>
            </a:extLst>
          </p:cNvPr>
          <p:cNvSpPr>
            <a:spLocks noGrp="1"/>
          </p:cNvSpPr>
          <p:nvPr userDrawn="1">
            <p:ph type="body" sz="quarter" idx="12" hasCustomPrompt="1"/>
          </p:nvPr>
        </p:nvSpPr>
        <p:spPr>
          <a:xfrm>
            <a:off x="794628" y="4486075"/>
            <a:ext cx="2111290" cy="1382713"/>
          </a:xfrm>
          <a:prstGeom prst="rect">
            <a:avLst/>
          </a:prstGeom>
        </p:spPr>
        <p:txBody>
          <a:bodyPr lIns="0"/>
          <a:lstStyle>
            <a:lvl1pPr marL="0" indent="0">
              <a:buNone/>
              <a:defRPr sz="1100">
                <a:solidFill>
                  <a:schemeClr val="tx1"/>
                </a:solidFill>
                <a:latin typeface="Avenir Next LT Pro" panose="020B0504020202020204" pitchFamily="34" charset="77"/>
              </a:defRPr>
            </a:lvl1pPr>
            <a:lvl2pPr marL="169863" indent="0">
              <a:buNone/>
              <a:defRPr sz="1100">
                <a:solidFill>
                  <a:schemeClr val="bg1"/>
                </a:solidFill>
              </a:defRPr>
            </a:lvl2pPr>
            <a:lvl3pPr marL="344487" indent="0">
              <a:buNone/>
              <a:defRPr sz="1100">
                <a:solidFill>
                  <a:schemeClr val="bg1"/>
                </a:solidFill>
              </a:defRPr>
            </a:lvl3pPr>
            <a:lvl4pPr marL="514350" indent="0">
              <a:buNone/>
              <a:defRPr sz="1100">
                <a:solidFill>
                  <a:schemeClr val="bg1"/>
                </a:solidFill>
              </a:defRPr>
            </a:lvl4pPr>
            <a:lvl5pPr marL="688975" indent="0">
              <a:buNone/>
              <a:defRPr sz="1100">
                <a:solidFill>
                  <a:schemeClr val="bg1"/>
                </a:solidFill>
              </a:defRPr>
            </a:lvl5pPr>
          </a:lstStyle>
          <a:p>
            <a:pPr lvl="0"/>
            <a:r>
              <a:rPr lang="en-US"/>
              <a:t>Click to edit text</a:t>
            </a:r>
          </a:p>
        </p:txBody>
      </p:sp>
      <p:sp>
        <p:nvSpPr>
          <p:cNvPr id="43" name="Text Placeholder 39">
            <a:extLst>
              <a:ext uri="{FF2B5EF4-FFF2-40B4-BE49-F238E27FC236}">
                <a16:creationId xmlns:a16="http://schemas.microsoft.com/office/drawing/2014/main" id="{54D60D81-C6BF-C7D7-3EF1-53820E00634D}"/>
              </a:ext>
            </a:extLst>
          </p:cNvPr>
          <p:cNvSpPr>
            <a:spLocks noGrp="1"/>
          </p:cNvSpPr>
          <p:nvPr userDrawn="1">
            <p:ph type="body" sz="quarter" idx="13" hasCustomPrompt="1"/>
          </p:nvPr>
        </p:nvSpPr>
        <p:spPr>
          <a:xfrm>
            <a:off x="5120958" y="4151113"/>
            <a:ext cx="2081213" cy="350837"/>
          </a:xfrm>
          <a:prstGeom prst="rect">
            <a:avLst/>
          </a:prstGeom>
        </p:spPr>
        <p:txBody>
          <a:bodyPr lIns="0"/>
          <a:lstStyle>
            <a:lvl1pPr marL="0" indent="0">
              <a:buNone/>
              <a:defRPr sz="1400" b="1" i="0">
                <a:solidFill>
                  <a:schemeClr val="tx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STEP 03</a:t>
            </a:r>
          </a:p>
        </p:txBody>
      </p:sp>
      <p:sp>
        <p:nvSpPr>
          <p:cNvPr id="44" name="Text Placeholder 41">
            <a:extLst>
              <a:ext uri="{FF2B5EF4-FFF2-40B4-BE49-F238E27FC236}">
                <a16:creationId xmlns:a16="http://schemas.microsoft.com/office/drawing/2014/main" id="{5EB809A7-3B6F-AF76-AD1E-2B1AE2DE5611}"/>
              </a:ext>
            </a:extLst>
          </p:cNvPr>
          <p:cNvSpPr>
            <a:spLocks noGrp="1"/>
          </p:cNvSpPr>
          <p:nvPr userDrawn="1">
            <p:ph type="body" sz="quarter" idx="14" hasCustomPrompt="1"/>
          </p:nvPr>
        </p:nvSpPr>
        <p:spPr>
          <a:xfrm>
            <a:off x="5114753" y="4486075"/>
            <a:ext cx="2111290" cy="1382713"/>
          </a:xfrm>
          <a:prstGeom prst="rect">
            <a:avLst/>
          </a:prstGeom>
        </p:spPr>
        <p:txBody>
          <a:bodyPr lIns="0"/>
          <a:lstStyle>
            <a:lvl1pPr marL="0" indent="0">
              <a:buNone/>
              <a:defRPr sz="1100">
                <a:solidFill>
                  <a:schemeClr val="tx1"/>
                </a:solidFill>
                <a:latin typeface="Avenir Next LT Pro" panose="020B0504020202020204" pitchFamily="34" charset="77"/>
              </a:defRPr>
            </a:lvl1pPr>
            <a:lvl2pPr marL="169863" indent="0">
              <a:buNone/>
              <a:defRPr sz="1100">
                <a:solidFill>
                  <a:schemeClr val="bg1"/>
                </a:solidFill>
              </a:defRPr>
            </a:lvl2pPr>
            <a:lvl3pPr marL="344487" indent="0">
              <a:buNone/>
              <a:defRPr sz="1100">
                <a:solidFill>
                  <a:schemeClr val="bg1"/>
                </a:solidFill>
              </a:defRPr>
            </a:lvl3pPr>
            <a:lvl4pPr marL="514350" indent="0">
              <a:buNone/>
              <a:defRPr sz="1100">
                <a:solidFill>
                  <a:schemeClr val="bg1"/>
                </a:solidFill>
              </a:defRPr>
            </a:lvl4pPr>
            <a:lvl5pPr marL="688975" indent="0">
              <a:buNone/>
              <a:defRPr sz="1100">
                <a:solidFill>
                  <a:schemeClr val="bg1"/>
                </a:solidFill>
              </a:defRPr>
            </a:lvl5pPr>
          </a:lstStyle>
          <a:p>
            <a:pPr lvl="0"/>
            <a:r>
              <a:rPr lang="en-US"/>
              <a:t>Click to edit text</a:t>
            </a:r>
          </a:p>
        </p:txBody>
      </p:sp>
      <p:sp>
        <p:nvSpPr>
          <p:cNvPr id="45" name="Text Placeholder 39">
            <a:extLst>
              <a:ext uri="{FF2B5EF4-FFF2-40B4-BE49-F238E27FC236}">
                <a16:creationId xmlns:a16="http://schemas.microsoft.com/office/drawing/2014/main" id="{638189A9-8A8A-702B-B0A5-0BA43E20CAA8}"/>
              </a:ext>
            </a:extLst>
          </p:cNvPr>
          <p:cNvSpPr>
            <a:spLocks noGrp="1"/>
          </p:cNvSpPr>
          <p:nvPr userDrawn="1">
            <p:ph type="body" sz="quarter" idx="15" hasCustomPrompt="1"/>
          </p:nvPr>
        </p:nvSpPr>
        <p:spPr>
          <a:xfrm>
            <a:off x="9447537" y="4151113"/>
            <a:ext cx="2081213" cy="350837"/>
          </a:xfrm>
          <a:prstGeom prst="rect">
            <a:avLst/>
          </a:prstGeom>
        </p:spPr>
        <p:txBody>
          <a:bodyPr lIns="0"/>
          <a:lstStyle>
            <a:lvl1pPr marL="0" indent="0">
              <a:buNone/>
              <a:defRPr sz="1400" b="1" i="0">
                <a:solidFill>
                  <a:schemeClr val="accent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STEP 05</a:t>
            </a:r>
          </a:p>
        </p:txBody>
      </p:sp>
      <p:sp>
        <p:nvSpPr>
          <p:cNvPr id="46" name="Text Placeholder 41">
            <a:extLst>
              <a:ext uri="{FF2B5EF4-FFF2-40B4-BE49-F238E27FC236}">
                <a16:creationId xmlns:a16="http://schemas.microsoft.com/office/drawing/2014/main" id="{E113A727-A4C5-CA05-917A-E3A9807EEA24}"/>
              </a:ext>
            </a:extLst>
          </p:cNvPr>
          <p:cNvSpPr>
            <a:spLocks noGrp="1"/>
          </p:cNvSpPr>
          <p:nvPr userDrawn="1">
            <p:ph type="body" sz="quarter" idx="16" hasCustomPrompt="1"/>
          </p:nvPr>
        </p:nvSpPr>
        <p:spPr>
          <a:xfrm>
            <a:off x="9441332" y="4486075"/>
            <a:ext cx="2111290" cy="1382713"/>
          </a:xfrm>
          <a:prstGeom prst="rect">
            <a:avLst/>
          </a:prstGeom>
        </p:spPr>
        <p:txBody>
          <a:bodyPr lIns="0"/>
          <a:lstStyle>
            <a:lvl1pPr marL="0" indent="0">
              <a:buNone/>
              <a:defRPr sz="1100">
                <a:solidFill>
                  <a:schemeClr val="tx1"/>
                </a:solidFill>
                <a:latin typeface="Avenir Next LT Pro" panose="020B0504020202020204" pitchFamily="34" charset="77"/>
              </a:defRPr>
            </a:lvl1pPr>
            <a:lvl2pPr marL="169863" indent="0">
              <a:buNone/>
              <a:defRPr sz="1100">
                <a:solidFill>
                  <a:schemeClr val="bg1"/>
                </a:solidFill>
              </a:defRPr>
            </a:lvl2pPr>
            <a:lvl3pPr marL="344487" indent="0">
              <a:buNone/>
              <a:defRPr sz="1100">
                <a:solidFill>
                  <a:schemeClr val="bg1"/>
                </a:solidFill>
              </a:defRPr>
            </a:lvl3pPr>
            <a:lvl4pPr marL="514350" indent="0">
              <a:buNone/>
              <a:defRPr sz="1100">
                <a:solidFill>
                  <a:schemeClr val="bg1"/>
                </a:solidFill>
              </a:defRPr>
            </a:lvl4pPr>
            <a:lvl5pPr marL="688975" indent="0">
              <a:buNone/>
              <a:defRPr sz="1100">
                <a:solidFill>
                  <a:schemeClr val="bg1"/>
                </a:solidFill>
              </a:defRPr>
            </a:lvl5pPr>
          </a:lstStyle>
          <a:p>
            <a:pPr lvl="0"/>
            <a:r>
              <a:rPr lang="en-US"/>
              <a:t>Click to edit text</a:t>
            </a:r>
          </a:p>
        </p:txBody>
      </p:sp>
      <p:sp>
        <p:nvSpPr>
          <p:cNvPr id="47" name="Text Placeholder 39">
            <a:extLst>
              <a:ext uri="{FF2B5EF4-FFF2-40B4-BE49-F238E27FC236}">
                <a16:creationId xmlns:a16="http://schemas.microsoft.com/office/drawing/2014/main" id="{3ABA6A4E-7B7A-561D-A51B-942B6B1ADFCC}"/>
              </a:ext>
            </a:extLst>
          </p:cNvPr>
          <p:cNvSpPr>
            <a:spLocks noGrp="1"/>
          </p:cNvSpPr>
          <p:nvPr userDrawn="1">
            <p:ph type="body" sz="quarter" idx="17" hasCustomPrompt="1"/>
          </p:nvPr>
        </p:nvSpPr>
        <p:spPr>
          <a:xfrm>
            <a:off x="2962085" y="1488936"/>
            <a:ext cx="2081213" cy="350837"/>
          </a:xfrm>
          <a:prstGeom prst="rect">
            <a:avLst/>
          </a:prstGeom>
        </p:spPr>
        <p:txBody>
          <a:bodyPr lIns="0"/>
          <a:lstStyle>
            <a:lvl1pPr marL="0" indent="0">
              <a:buNone/>
              <a:defRPr sz="1400" b="1" i="0">
                <a:solidFill>
                  <a:schemeClr val="tx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STEP 02</a:t>
            </a:r>
          </a:p>
        </p:txBody>
      </p:sp>
      <p:sp>
        <p:nvSpPr>
          <p:cNvPr id="48" name="Text Placeholder 41">
            <a:extLst>
              <a:ext uri="{FF2B5EF4-FFF2-40B4-BE49-F238E27FC236}">
                <a16:creationId xmlns:a16="http://schemas.microsoft.com/office/drawing/2014/main" id="{C316A838-FE4C-3FF7-E103-A5B12690F778}"/>
              </a:ext>
            </a:extLst>
          </p:cNvPr>
          <p:cNvSpPr>
            <a:spLocks noGrp="1"/>
          </p:cNvSpPr>
          <p:nvPr userDrawn="1">
            <p:ph type="body" sz="quarter" idx="18" hasCustomPrompt="1"/>
          </p:nvPr>
        </p:nvSpPr>
        <p:spPr>
          <a:xfrm>
            <a:off x="2955880" y="1823898"/>
            <a:ext cx="2111290" cy="1382713"/>
          </a:xfrm>
          <a:prstGeom prst="rect">
            <a:avLst/>
          </a:prstGeom>
        </p:spPr>
        <p:txBody>
          <a:bodyPr lIns="0"/>
          <a:lstStyle>
            <a:lvl1pPr marL="0" indent="0">
              <a:buNone/>
              <a:defRPr sz="1100">
                <a:solidFill>
                  <a:schemeClr val="tx1"/>
                </a:solidFill>
                <a:latin typeface="Avenir Next LT Pro" panose="020B0504020202020204" pitchFamily="34" charset="77"/>
              </a:defRPr>
            </a:lvl1pPr>
            <a:lvl2pPr marL="169863" indent="0">
              <a:buNone/>
              <a:defRPr sz="1100">
                <a:solidFill>
                  <a:schemeClr val="bg1"/>
                </a:solidFill>
              </a:defRPr>
            </a:lvl2pPr>
            <a:lvl3pPr marL="344487" indent="0">
              <a:buNone/>
              <a:defRPr sz="1100">
                <a:solidFill>
                  <a:schemeClr val="bg1"/>
                </a:solidFill>
              </a:defRPr>
            </a:lvl3pPr>
            <a:lvl4pPr marL="514350" indent="0">
              <a:buNone/>
              <a:defRPr sz="1100">
                <a:solidFill>
                  <a:schemeClr val="bg1"/>
                </a:solidFill>
              </a:defRPr>
            </a:lvl4pPr>
            <a:lvl5pPr marL="688975" indent="0">
              <a:buNone/>
              <a:defRPr sz="1100">
                <a:solidFill>
                  <a:schemeClr val="bg1"/>
                </a:solidFill>
              </a:defRPr>
            </a:lvl5pPr>
          </a:lstStyle>
          <a:p>
            <a:pPr lvl="0"/>
            <a:r>
              <a:rPr lang="en-US"/>
              <a:t>Click to edit text</a:t>
            </a:r>
          </a:p>
        </p:txBody>
      </p:sp>
      <p:sp>
        <p:nvSpPr>
          <p:cNvPr id="49" name="Text Placeholder 39">
            <a:extLst>
              <a:ext uri="{FF2B5EF4-FFF2-40B4-BE49-F238E27FC236}">
                <a16:creationId xmlns:a16="http://schemas.microsoft.com/office/drawing/2014/main" id="{45B87FDE-5242-E8A6-8085-E6EDF0BCE6DB}"/>
              </a:ext>
            </a:extLst>
          </p:cNvPr>
          <p:cNvSpPr>
            <a:spLocks noGrp="1"/>
          </p:cNvSpPr>
          <p:nvPr userDrawn="1">
            <p:ph type="body" sz="quarter" idx="19" hasCustomPrompt="1"/>
          </p:nvPr>
        </p:nvSpPr>
        <p:spPr>
          <a:xfrm>
            <a:off x="7306082" y="1488936"/>
            <a:ext cx="2081213" cy="350837"/>
          </a:xfrm>
          <a:prstGeom prst="rect">
            <a:avLst/>
          </a:prstGeom>
        </p:spPr>
        <p:txBody>
          <a:bodyPr lIns="0"/>
          <a:lstStyle>
            <a:lvl1pPr marL="0" indent="0">
              <a:buNone/>
              <a:defRPr sz="1400" b="1" i="0">
                <a:solidFill>
                  <a:schemeClr val="tx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STEP 04</a:t>
            </a:r>
          </a:p>
        </p:txBody>
      </p:sp>
      <p:sp>
        <p:nvSpPr>
          <p:cNvPr id="50" name="Text Placeholder 41">
            <a:extLst>
              <a:ext uri="{FF2B5EF4-FFF2-40B4-BE49-F238E27FC236}">
                <a16:creationId xmlns:a16="http://schemas.microsoft.com/office/drawing/2014/main" id="{45C4EF04-6D88-1F70-910B-68EE3B3FA113}"/>
              </a:ext>
            </a:extLst>
          </p:cNvPr>
          <p:cNvSpPr>
            <a:spLocks noGrp="1"/>
          </p:cNvSpPr>
          <p:nvPr userDrawn="1">
            <p:ph type="body" sz="quarter" idx="20" hasCustomPrompt="1"/>
          </p:nvPr>
        </p:nvSpPr>
        <p:spPr>
          <a:xfrm>
            <a:off x="7299877" y="1823898"/>
            <a:ext cx="2111290" cy="1382713"/>
          </a:xfrm>
          <a:prstGeom prst="rect">
            <a:avLst/>
          </a:prstGeom>
        </p:spPr>
        <p:txBody>
          <a:bodyPr lIns="0"/>
          <a:lstStyle>
            <a:lvl1pPr marL="0" indent="0">
              <a:buNone/>
              <a:defRPr sz="1100">
                <a:solidFill>
                  <a:schemeClr val="tx1"/>
                </a:solidFill>
                <a:latin typeface="Avenir Next LT Pro" panose="020B0504020202020204" pitchFamily="34" charset="77"/>
              </a:defRPr>
            </a:lvl1pPr>
            <a:lvl2pPr marL="169863" indent="0">
              <a:buNone/>
              <a:defRPr sz="1100">
                <a:solidFill>
                  <a:schemeClr val="bg1"/>
                </a:solidFill>
              </a:defRPr>
            </a:lvl2pPr>
            <a:lvl3pPr marL="344487" indent="0">
              <a:buNone/>
              <a:defRPr sz="1100">
                <a:solidFill>
                  <a:schemeClr val="bg1"/>
                </a:solidFill>
              </a:defRPr>
            </a:lvl3pPr>
            <a:lvl4pPr marL="514350" indent="0">
              <a:buNone/>
              <a:defRPr sz="1100">
                <a:solidFill>
                  <a:schemeClr val="bg1"/>
                </a:solidFill>
              </a:defRPr>
            </a:lvl4pPr>
            <a:lvl5pPr marL="688975" indent="0">
              <a:buNone/>
              <a:defRPr sz="1100">
                <a:solidFill>
                  <a:schemeClr val="bg1"/>
                </a:solidFill>
              </a:defRPr>
            </a:lvl5pPr>
          </a:lstStyle>
          <a:p>
            <a:pPr lvl="0"/>
            <a:r>
              <a:rPr lang="en-US"/>
              <a:t>Click to edit text</a:t>
            </a:r>
          </a:p>
        </p:txBody>
      </p:sp>
      <p:sp>
        <p:nvSpPr>
          <p:cNvPr id="2" name="Title 1">
            <a:extLst>
              <a:ext uri="{FF2B5EF4-FFF2-40B4-BE49-F238E27FC236}">
                <a16:creationId xmlns:a16="http://schemas.microsoft.com/office/drawing/2014/main" id="{2C12A076-ECFF-EEF4-67CD-AF60153BF979}"/>
              </a:ext>
            </a:extLst>
          </p:cNvPr>
          <p:cNvSpPr>
            <a:spLocks noGrp="1"/>
          </p:cNvSpPr>
          <p:nvPr>
            <p:ph type="title" hasCustomPrompt="1"/>
          </p:nvPr>
        </p:nvSpPr>
        <p:spPr>
          <a:xfrm>
            <a:off x="609601" y="457201"/>
            <a:ext cx="10972799" cy="461665"/>
          </a:xfrm>
          <a:prstGeom prst="rect">
            <a:avLst/>
          </a:prstGeom>
        </p:spPr>
        <p:txBody>
          <a:bodyPr rIns="0"/>
          <a:lstStyle>
            <a:lvl1pPr>
              <a:defRPr>
                <a:solidFill>
                  <a:srgbClr val="313A45"/>
                </a:solidFill>
                <a:latin typeface="Avenir Next LT Pro" panose="020B0504020202020204" pitchFamily="34" charset="77"/>
              </a:defRPr>
            </a:lvl1pPr>
          </a:lstStyle>
          <a:p>
            <a:r>
              <a:rPr lang="en-US"/>
              <a:t>Click to Edit Master Title Style (Title Case)</a:t>
            </a:r>
          </a:p>
        </p:txBody>
      </p:sp>
      <p:sp>
        <p:nvSpPr>
          <p:cNvPr id="4" name="Text Placeholder 11">
            <a:extLst>
              <a:ext uri="{FF2B5EF4-FFF2-40B4-BE49-F238E27FC236}">
                <a16:creationId xmlns:a16="http://schemas.microsoft.com/office/drawing/2014/main" id="{B39D296A-9CC1-F5DA-2E41-E6F8F7B8B4F9}"/>
              </a:ext>
            </a:extLst>
          </p:cNvPr>
          <p:cNvSpPr>
            <a:spLocks noGrp="1"/>
          </p:cNvSpPr>
          <p:nvPr>
            <p:ph type="body" sz="quarter" idx="23"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3" name="Text Placeholder 12">
            <a:extLst>
              <a:ext uri="{FF2B5EF4-FFF2-40B4-BE49-F238E27FC236}">
                <a16:creationId xmlns:a16="http://schemas.microsoft.com/office/drawing/2014/main" id="{979C885A-7F35-39EF-D231-5448042178A7}"/>
              </a:ext>
            </a:extLst>
          </p:cNvPr>
          <p:cNvSpPr>
            <a:spLocks noGrp="1"/>
          </p:cNvSpPr>
          <p:nvPr>
            <p:ph type="body" sz="quarter" idx="25"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5" name="Text Placeholder 7">
            <a:extLst>
              <a:ext uri="{FF2B5EF4-FFF2-40B4-BE49-F238E27FC236}">
                <a16:creationId xmlns:a16="http://schemas.microsoft.com/office/drawing/2014/main" id="{DC9BAD8B-9172-6F84-3D09-46BBE86920D2}"/>
              </a:ext>
            </a:extLst>
          </p:cNvPr>
          <p:cNvSpPr>
            <a:spLocks noGrp="1"/>
          </p:cNvSpPr>
          <p:nvPr>
            <p:ph type="body" sz="quarter" idx="26"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dirty="0"/>
              <a:t>SECTION TITLE (ALL CAPS) – AVENIR NEXT 9PT</a:t>
            </a:r>
          </a:p>
        </p:txBody>
      </p:sp>
    </p:spTree>
    <p:extLst>
      <p:ext uri="{BB962C8B-B14F-4D97-AF65-F5344CB8AC3E}">
        <p14:creationId xmlns:p14="http://schemas.microsoft.com/office/powerpoint/2010/main" val="1559488522"/>
      </p:ext>
    </p:extLst>
  </p:cSld>
  <p:clrMapOvr>
    <a:masterClrMapping/>
  </p:clrMapOvr>
  <p:transition>
    <p:wipe/>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imeline Slide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64770-064D-322D-F449-ECB84F85D56A}"/>
              </a:ext>
            </a:extLst>
          </p:cNvPr>
          <p:cNvSpPr>
            <a:spLocks noGrp="1"/>
          </p:cNvSpPr>
          <p:nvPr>
            <p:ph type="title" hasCustomPrompt="1"/>
          </p:nvPr>
        </p:nvSpPr>
        <p:spPr>
          <a:xfrm>
            <a:off x="609601" y="457201"/>
            <a:ext cx="10972799" cy="461665"/>
          </a:xfrm>
          <a:prstGeom prst="rect">
            <a:avLst/>
          </a:prstGeom>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4" name="Text Placeholder 11">
            <a:extLst>
              <a:ext uri="{FF2B5EF4-FFF2-40B4-BE49-F238E27FC236}">
                <a16:creationId xmlns:a16="http://schemas.microsoft.com/office/drawing/2014/main" id="{14A959D4-AF38-2C00-150A-7DF08CA42662}"/>
              </a:ext>
            </a:extLst>
          </p:cNvPr>
          <p:cNvSpPr>
            <a:spLocks noGrp="1"/>
          </p:cNvSpPr>
          <p:nvPr>
            <p:ph type="body" sz="quarter" idx="36"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3" name="Text Placeholder 12">
            <a:extLst>
              <a:ext uri="{FF2B5EF4-FFF2-40B4-BE49-F238E27FC236}">
                <a16:creationId xmlns:a16="http://schemas.microsoft.com/office/drawing/2014/main" id="{7E6D57F3-A83B-FAF0-B736-7020ED8FFA89}"/>
              </a:ext>
            </a:extLst>
          </p:cNvPr>
          <p:cNvSpPr>
            <a:spLocks noGrp="1"/>
          </p:cNvSpPr>
          <p:nvPr>
            <p:ph type="body" sz="quarter" idx="38"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5" name="Rounded Rectangle 5">
            <a:extLst>
              <a:ext uri="{FF2B5EF4-FFF2-40B4-BE49-F238E27FC236}">
                <a16:creationId xmlns:a16="http://schemas.microsoft.com/office/drawing/2014/main" id="{A1EFAD3E-314D-D3A2-F6D9-FC6CECEEDD1E}"/>
              </a:ext>
            </a:extLst>
          </p:cNvPr>
          <p:cNvSpPr/>
          <p:nvPr userDrawn="1"/>
        </p:nvSpPr>
        <p:spPr>
          <a:xfrm>
            <a:off x="685965" y="2635663"/>
            <a:ext cx="1946501" cy="338772"/>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sz="1100" b="1">
              <a:solidFill>
                <a:schemeClr val="tx2"/>
              </a:solidFill>
              <a:latin typeface="Avenir Next LT Pro" panose="020B0504020202020204" pitchFamily="34" charset="77"/>
            </a:endParaRPr>
          </a:p>
        </p:txBody>
      </p:sp>
      <p:sp>
        <p:nvSpPr>
          <p:cNvPr id="10" name="Rounded Rectangle 6">
            <a:extLst>
              <a:ext uri="{FF2B5EF4-FFF2-40B4-BE49-F238E27FC236}">
                <a16:creationId xmlns:a16="http://schemas.microsoft.com/office/drawing/2014/main" id="{8E20886F-1170-CE1D-8944-928D9F95D07E}"/>
              </a:ext>
            </a:extLst>
          </p:cNvPr>
          <p:cNvSpPr/>
          <p:nvPr userDrawn="1"/>
        </p:nvSpPr>
        <p:spPr>
          <a:xfrm>
            <a:off x="2768308" y="2635663"/>
            <a:ext cx="1946501" cy="338772"/>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sz="1200" b="1">
              <a:latin typeface="Avenir Next LT Pro" panose="020B0504020202020204" pitchFamily="34" charset="77"/>
            </a:endParaRPr>
          </a:p>
        </p:txBody>
      </p:sp>
      <p:sp>
        <p:nvSpPr>
          <p:cNvPr id="13" name="Rounded Rectangle 7">
            <a:extLst>
              <a:ext uri="{FF2B5EF4-FFF2-40B4-BE49-F238E27FC236}">
                <a16:creationId xmlns:a16="http://schemas.microsoft.com/office/drawing/2014/main" id="{1FEBD7C8-6D5D-5CCC-2B9B-42F5EAC8EE93}"/>
              </a:ext>
            </a:extLst>
          </p:cNvPr>
          <p:cNvSpPr/>
          <p:nvPr userDrawn="1"/>
        </p:nvSpPr>
        <p:spPr>
          <a:xfrm>
            <a:off x="4850651" y="2635663"/>
            <a:ext cx="1946501" cy="338772"/>
          </a:xfrm>
          <a:prstGeom prst="round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sz="1100" b="1">
              <a:latin typeface="Avenir Next LT Pro" panose="020B0504020202020204" pitchFamily="34" charset="77"/>
            </a:endParaRPr>
          </a:p>
        </p:txBody>
      </p:sp>
      <p:sp>
        <p:nvSpPr>
          <p:cNvPr id="14" name="Rounded Rectangle 8">
            <a:extLst>
              <a:ext uri="{FF2B5EF4-FFF2-40B4-BE49-F238E27FC236}">
                <a16:creationId xmlns:a16="http://schemas.microsoft.com/office/drawing/2014/main" id="{5C84E820-2F09-C705-AFC4-784C20E705BC}"/>
              </a:ext>
            </a:extLst>
          </p:cNvPr>
          <p:cNvSpPr/>
          <p:nvPr userDrawn="1"/>
        </p:nvSpPr>
        <p:spPr>
          <a:xfrm>
            <a:off x="6932994" y="2635663"/>
            <a:ext cx="1946501" cy="33877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sz="1200" b="1">
              <a:solidFill>
                <a:srgbClr val="F2A13A"/>
              </a:solidFill>
              <a:latin typeface="Avenir Next LT Pro" panose="020B0504020202020204" pitchFamily="34" charset="77"/>
            </a:endParaRPr>
          </a:p>
        </p:txBody>
      </p:sp>
      <p:sp>
        <p:nvSpPr>
          <p:cNvPr id="15" name="Right Arrow 11">
            <a:extLst>
              <a:ext uri="{FF2B5EF4-FFF2-40B4-BE49-F238E27FC236}">
                <a16:creationId xmlns:a16="http://schemas.microsoft.com/office/drawing/2014/main" id="{3140CC41-ADD9-83E9-179D-1C85DBBBA102}"/>
              </a:ext>
            </a:extLst>
          </p:cNvPr>
          <p:cNvSpPr/>
          <p:nvPr userDrawn="1"/>
        </p:nvSpPr>
        <p:spPr>
          <a:xfrm>
            <a:off x="9015337" y="2457566"/>
            <a:ext cx="2304704" cy="693772"/>
          </a:xfrm>
          <a:prstGeom prst="right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sz="1200" b="1">
              <a:latin typeface="Avenir Next LT Pro" panose="020B0504020202020204" pitchFamily="34" charset="77"/>
            </a:endParaRPr>
          </a:p>
        </p:txBody>
      </p:sp>
      <p:sp>
        <p:nvSpPr>
          <p:cNvPr id="16" name="Oval 15">
            <a:extLst>
              <a:ext uri="{FF2B5EF4-FFF2-40B4-BE49-F238E27FC236}">
                <a16:creationId xmlns:a16="http://schemas.microsoft.com/office/drawing/2014/main" id="{2BB0FBDC-A941-DBD3-C3B6-1AE148D05B40}"/>
              </a:ext>
            </a:extLst>
          </p:cNvPr>
          <p:cNvSpPr/>
          <p:nvPr userDrawn="1"/>
        </p:nvSpPr>
        <p:spPr>
          <a:xfrm>
            <a:off x="1289245" y="1705212"/>
            <a:ext cx="752354" cy="752354"/>
          </a:xfrm>
          <a:prstGeom prst="ellipse">
            <a:avLst/>
          </a:prstGeom>
          <a:no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latin typeface="Avenir Next LT Pro" panose="020B0504020202020204" pitchFamily="34" charset="77"/>
            </a:endParaRPr>
          </a:p>
        </p:txBody>
      </p:sp>
      <p:sp>
        <p:nvSpPr>
          <p:cNvPr id="17" name="Oval 16">
            <a:extLst>
              <a:ext uri="{FF2B5EF4-FFF2-40B4-BE49-F238E27FC236}">
                <a16:creationId xmlns:a16="http://schemas.microsoft.com/office/drawing/2014/main" id="{E34FB6AA-B85E-B5B1-AFF8-2CC6249BB1EA}"/>
              </a:ext>
            </a:extLst>
          </p:cNvPr>
          <p:cNvSpPr/>
          <p:nvPr userDrawn="1"/>
        </p:nvSpPr>
        <p:spPr>
          <a:xfrm>
            <a:off x="3371588" y="1705212"/>
            <a:ext cx="752354" cy="752354"/>
          </a:xfrm>
          <a:prstGeom prst="ellipse">
            <a:avLst/>
          </a:prstGeom>
          <a:no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latin typeface="Avenir Next LT Pro" panose="020B0504020202020204" pitchFamily="34" charset="77"/>
            </a:endParaRPr>
          </a:p>
        </p:txBody>
      </p:sp>
      <p:sp>
        <p:nvSpPr>
          <p:cNvPr id="18" name="Oval 17">
            <a:extLst>
              <a:ext uri="{FF2B5EF4-FFF2-40B4-BE49-F238E27FC236}">
                <a16:creationId xmlns:a16="http://schemas.microsoft.com/office/drawing/2014/main" id="{A4FBA6FC-43EF-696D-048A-4666EF40B940}"/>
              </a:ext>
            </a:extLst>
          </p:cNvPr>
          <p:cNvSpPr/>
          <p:nvPr userDrawn="1"/>
        </p:nvSpPr>
        <p:spPr>
          <a:xfrm>
            <a:off x="5444622" y="1705212"/>
            <a:ext cx="752354" cy="752354"/>
          </a:xfrm>
          <a:prstGeom prst="ellipse">
            <a:avLst/>
          </a:prstGeom>
          <a:noFill/>
          <a:ln w="952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latin typeface="Avenir Next LT Pro" panose="020B0504020202020204" pitchFamily="34" charset="77"/>
            </a:endParaRPr>
          </a:p>
        </p:txBody>
      </p:sp>
      <p:sp>
        <p:nvSpPr>
          <p:cNvPr id="19" name="Oval 18">
            <a:extLst>
              <a:ext uri="{FF2B5EF4-FFF2-40B4-BE49-F238E27FC236}">
                <a16:creationId xmlns:a16="http://schemas.microsoft.com/office/drawing/2014/main" id="{D2A443BC-4DD5-60A9-57D8-7C7BE3E822F2}"/>
              </a:ext>
            </a:extLst>
          </p:cNvPr>
          <p:cNvSpPr/>
          <p:nvPr userDrawn="1"/>
        </p:nvSpPr>
        <p:spPr>
          <a:xfrm>
            <a:off x="7536274" y="1705212"/>
            <a:ext cx="752354" cy="752354"/>
          </a:xfrm>
          <a:prstGeom prst="ellipse">
            <a:avLst/>
          </a:prstGeom>
          <a:no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latin typeface="Avenir Next LT Pro" panose="020B0504020202020204" pitchFamily="34" charset="77"/>
            </a:endParaRPr>
          </a:p>
        </p:txBody>
      </p:sp>
      <p:sp>
        <p:nvSpPr>
          <p:cNvPr id="20" name="Oval 19">
            <a:extLst>
              <a:ext uri="{FF2B5EF4-FFF2-40B4-BE49-F238E27FC236}">
                <a16:creationId xmlns:a16="http://schemas.microsoft.com/office/drawing/2014/main" id="{F224CEBC-E68A-AEB6-EE5C-C5A332390EAB}"/>
              </a:ext>
            </a:extLst>
          </p:cNvPr>
          <p:cNvSpPr/>
          <p:nvPr userDrawn="1"/>
        </p:nvSpPr>
        <p:spPr>
          <a:xfrm>
            <a:off x="9618617" y="1705212"/>
            <a:ext cx="752354" cy="752354"/>
          </a:xfrm>
          <a:prstGeom prst="ellipse">
            <a:avLst/>
          </a:prstGeom>
          <a:noFill/>
          <a:ln w="952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latin typeface="Avenir Next LT Pro" panose="020B0504020202020204" pitchFamily="34" charset="77"/>
            </a:endParaRPr>
          </a:p>
        </p:txBody>
      </p:sp>
      <p:cxnSp>
        <p:nvCxnSpPr>
          <p:cNvPr id="21" name="Straight Connector 20">
            <a:extLst>
              <a:ext uri="{FF2B5EF4-FFF2-40B4-BE49-F238E27FC236}">
                <a16:creationId xmlns:a16="http://schemas.microsoft.com/office/drawing/2014/main" id="{61B6E434-ACF9-BB0F-BF4F-6C7397572339}"/>
              </a:ext>
            </a:extLst>
          </p:cNvPr>
          <p:cNvCxnSpPr>
            <a:cxnSpLocks/>
            <a:stCxn id="16" idx="4"/>
            <a:endCxn id="44" idx="0"/>
          </p:cNvCxnSpPr>
          <p:nvPr userDrawn="1"/>
        </p:nvCxnSpPr>
        <p:spPr>
          <a:xfrm>
            <a:off x="1665422" y="2457566"/>
            <a:ext cx="0" cy="17606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93ABADB7-486D-3596-E87F-17570D4C714C}"/>
              </a:ext>
            </a:extLst>
          </p:cNvPr>
          <p:cNvCxnSpPr>
            <a:cxnSpLocks/>
            <a:stCxn id="17" idx="4"/>
            <a:endCxn id="10" idx="0"/>
          </p:cNvCxnSpPr>
          <p:nvPr userDrawn="1"/>
        </p:nvCxnSpPr>
        <p:spPr>
          <a:xfrm flipH="1">
            <a:off x="3741559" y="2457566"/>
            <a:ext cx="6206" cy="178097"/>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DC251C8B-3590-EFC0-4B02-8AB97BE37EBE}"/>
              </a:ext>
            </a:extLst>
          </p:cNvPr>
          <p:cNvCxnSpPr>
            <a:cxnSpLocks/>
            <a:stCxn id="18" idx="4"/>
            <a:endCxn id="13" idx="0"/>
          </p:cNvCxnSpPr>
          <p:nvPr userDrawn="1"/>
        </p:nvCxnSpPr>
        <p:spPr>
          <a:xfrm>
            <a:off x="5820799" y="2457566"/>
            <a:ext cx="3103" cy="178097"/>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997C72FF-A1D9-4FEB-7FEE-2AFA3A973EA1}"/>
              </a:ext>
            </a:extLst>
          </p:cNvPr>
          <p:cNvCxnSpPr>
            <a:cxnSpLocks/>
            <a:stCxn id="19" idx="4"/>
            <a:endCxn id="47" idx="0"/>
          </p:cNvCxnSpPr>
          <p:nvPr userDrawn="1"/>
        </p:nvCxnSpPr>
        <p:spPr>
          <a:xfrm>
            <a:off x="7912451" y="2457566"/>
            <a:ext cx="0" cy="176069"/>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52D7CCEF-BD91-56C5-DEE7-952EBDA59C95}"/>
              </a:ext>
            </a:extLst>
          </p:cNvPr>
          <p:cNvCxnSpPr>
            <a:cxnSpLocks/>
            <a:stCxn id="20" idx="4"/>
            <a:endCxn id="48" idx="0"/>
          </p:cNvCxnSpPr>
          <p:nvPr userDrawn="1"/>
        </p:nvCxnSpPr>
        <p:spPr>
          <a:xfrm>
            <a:off x="9994794" y="2457566"/>
            <a:ext cx="0" cy="176069"/>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
        <p:nvSpPr>
          <p:cNvPr id="26" name="Text Placeholder 39">
            <a:extLst>
              <a:ext uri="{FF2B5EF4-FFF2-40B4-BE49-F238E27FC236}">
                <a16:creationId xmlns:a16="http://schemas.microsoft.com/office/drawing/2014/main" id="{470CA954-5E9A-45E5-D9CB-9B6C625AF38E}"/>
              </a:ext>
            </a:extLst>
          </p:cNvPr>
          <p:cNvSpPr>
            <a:spLocks noGrp="1"/>
          </p:cNvSpPr>
          <p:nvPr>
            <p:ph type="body" sz="quarter" idx="11" hasCustomPrompt="1"/>
          </p:nvPr>
        </p:nvSpPr>
        <p:spPr>
          <a:xfrm>
            <a:off x="692171" y="3190847"/>
            <a:ext cx="1946502" cy="350837"/>
          </a:xfrm>
          <a:prstGeom prst="rect">
            <a:avLst/>
          </a:prstGeom>
        </p:spPr>
        <p:txBody>
          <a:bodyPr lIns="91440" rIns="182880"/>
          <a:lstStyle>
            <a:lvl1pPr marL="0" indent="0" algn="ctr">
              <a:buNone/>
              <a:defRPr sz="1400" b="1" i="0">
                <a:solidFill>
                  <a:schemeClr val="tx2"/>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TITLE 01</a:t>
            </a:r>
          </a:p>
        </p:txBody>
      </p:sp>
      <p:sp>
        <p:nvSpPr>
          <p:cNvPr id="27" name="Text Placeholder 41">
            <a:extLst>
              <a:ext uri="{FF2B5EF4-FFF2-40B4-BE49-F238E27FC236}">
                <a16:creationId xmlns:a16="http://schemas.microsoft.com/office/drawing/2014/main" id="{1DA2D917-9893-37E6-4BDF-CAD31B94606F}"/>
              </a:ext>
            </a:extLst>
          </p:cNvPr>
          <p:cNvSpPr>
            <a:spLocks noGrp="1"/>
          </p:cNvSpPr>
          <p:nvPr>
            <p:ph type="body" sz="quarter" idx="12" hasCustomPrompt="1"/>
          </p:nvPr>
        </p:nvSpPr>
        <p:spPr>
          <a:xfrm>
            <a:off x="685965" y="3552656"/>
            <a:ext cx="1952708" cy="2067487"/>
          </a:xfrm>
          <a:prstGeom prst="rect">
            <a:avLst/>
          </a:prstGeom>
        </p:spPr>
        <p:txBody>
          <a:bodyPr lIns="91440" rIns="182880"/>
          <a:lstStyle>
            <a:lvl1pPr marL="0" indent="0" algn="ctr">
              <a:buNone/>
              <a:defRPr sz="1100">
                <a:solidFill>
                  <a:schemeClr val="tx1"/>
                </a:solidFill>
                <a:latin typeface="Avenir Next LT Pro" panose="020B0504020202020204" pitchFamily="34" charset="77"/>
              </a:defRPr>
            </a:lvl1pPr>
            <a:lvl2pPr marL="169863" indent="0">
              <a:buNone/>
              <a:defRPr sz="1100">
                <a:solidFill>
                  <a:schemeClr val="bg1"/>
                </a:solidFill>
              </a:defRPr>
            </a:lvl2pPr>
            <a:lvl3pPr marL="344487" indent="0">
              <a:buNone/>
              <a:defRPr sz="1100">
                <a:solidFill>
                  <a:schemeClr val="bg1"/>
                </a:solidFill>
              </a:defRPr>
            </a:lvl3pPr>
            <a:lvl4pPr marL="514350" indent="0">
              <a:buNone/>
              <a:defRPr sz="1100">
                <a:solidFill>
                  <a:schemeClr val="bg1"/>
                </a:solidFill>
              </a:defRPr>
            </a:lvl4pPr>
            <a:lvl5pPr marL="688975" indent="0">
              <a:buNone/>
              <a:defRPr sz="1100">
                <a:solidFill>
                  <a:schemeClr val="bg1"/>
                </a:solidFill>
              </a:defRPr>
            </a:lvl5pPr>
          </a:lstStyle>
          <a:p>
            <a:pPr lvl="0"/>
            <a:r>
              <a:rPr lang="en-US" dirty="0"/>
              <a:t>Click to edit text</a:t>
            </a:r>
          </a:p>
        </p:txBody>
      </p:sp>
      <p:sp>
        <p:nvSpPr>
          <p:cNvPr id="28" name="Text Placeholder 39">
            <a:extLst>
              <a:ext uri="{FF2B5EF4-FFF2-40B4-BE49-F238E27FC236}">
                <a16:creationId xmlns:a16="http://schemas.microsoft.com/office/drawing/2014/main" id="{3AE32746-1B70-6AF2-4CCC-1EF0C705BDBE}"/>
              </a:ext>
            </a:extLst>
          </p:cNvPr>
          <p:cNvSpPr>
            <a:spLocks noGrp="1"/>
          </p:cNvSpPr>
          <p:nvPr>
            <p:ph type="body" sz="quarter" idx="13" hasCustomPrompt="1"/>
          </p:nvPr>
        </p:nvSpPr>
        <p:spPr>
          <a:xfrm>
            <a:off x="2774514" y="3190847"/>
            <a:ext cx="1946502" cy="350837"/>
          </a:xfrm>
          <a:prstGeom prst="rect">
            <a:avLst/>
          </a:prstGeom>
        </p:spPr>
        <p:txBody>
          <a:bodyPr lIns="91440" rIns="182880"/>
          <a:lstStyle>
            <a:lvl1pPr marL="0" indent="0" algn="ctr">
              <a:buNone/>
              <a:defRPr sz="1400" b="1" i="0">
                <a:solidFill>
                  <a:schemeClr val="accent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TITLE 02</a:t>
            </a:r>
          </a:p>
        </p:txBody>
      </p:sp>
      <p:sp>
        <p:nvSpPr>
          <p:cNvPr id="29" name="Text Placeholder 41">
            <a:extLst>
              <a:ext uri="{FF2B5EF4-FFF2-40B4-BE49-F238E27FC236}">
                <a16:creationId xmlns:a16="http://schemas.microsoft.com/office/drawing/2014/main" id="{7C74E43D-8F7E-6761-52CE-6914161EBFC2}"/>
              </a:ext>
            </a:extLst>
          </p:cNvPr>
          <p:cNvSpPr>
            <a:spLocks noGrp="1"/>
          </p:cNvSpPr>
          <p:nvPr>
            <p:ph type="body" sz="quarter" idx="14" hasCustomPrompt="1"/>
          </p:nvPr>
        </p:nvSpPr>
        <p:spPr>
          <a:xfrm>
            <a:off x="2768308" y="3552656"/>
            <a:ext cx="1952708" cy="2067487"/>
          </a:xfrm>
          <a:prstGeom prst="rect">
            <a:avLst/>
          </a:prstGeom>
        </p:spPr>
        <p:txBody>
          <a:bodyPr lIns="91440" rIns="182880"/>
          <a:lstStyle>
            <a:lvl1pPr marL="0" indent="0" algn="ctr">
              <a:buNone/>
              <a:defRPr sz="1100">
                <a:solidFill>
                  <a:schemeClr val="tx1"/>
                </a:solidFill>
                <a:latin typeface="Avenir Next LT Pro" panose="020B0504020202020204" pitchFamily="34" charset="77"/>
              </a:defRPr>
            </a:lvl1pPr>
            <a:lvl2pPr marL="169863" indent="0">
              <a:buNone/>
              <a:defRPr sz="1100">
                <a:solidFill>
                  <a:schemeClr val="bg1"/>
                </a:solidFill>
              </a:defRPr>
            </a:lvl2pPr>
            <a:lvl3pPr marL="344487" indent="0">
              <a:buNone/>
              <a:defRPr sz="1100">
                <a:solidFill>
                  <a:schemeClr val="bg1"/>
                </a:solidFill>
              </a:defRPr>
            </a:lvl3pPr>
            <a:lvl4pPr marL="514350" indent="0">
              <a:buNone/>
              <a:defRPr sz="1100">
                <a:solidFill>
                  <a:schemeClr val="bg1"/>
                </a:solidFill>
              </a:defRPr>
            </a:lvl4pPr>
            <a:lvl5pPr marL="688975" indent="0">
              <a:buNone/>
              <a:defRPr sz="1100">
                <a:solidFill>
                  <a:schemeClr val="bg1"/>
                </a:solidFill>
              </a:defRPr>
            </a:lvl5pPr>
          </a:lstStyle>
          <a:p>
            <a:pPr lvl="0"/>
            <a:r>
              <a:rPr lang="en-US"/>
              <a:t>Click to edit text</a:t>
            </a:r>
          </a:p>
        </p:txBody>
      </p:sp>
      <p:sp>
        <p:nvSpPr>
          <p:cNvPr id="30" name="Text Placeholder 39">
            <a:extLst>
              <a:ext uri="{FF2B5EF4-FFF2-40B4-BE49-F238E27FC236}">
                <a16:creationId xmlns:a16="http://schemas.microsoft.com/office/drawing/2014/main" id="{7F2A5A81-2E42-F031-49F9-3FD4D6B02F2D}"/>
              </a:ext>
            </a:extLst>
          </p:cNvPr>
          <p:cNvSpPr>
            <a:spLocks noGrp="1"/>
          </p:cNvSpPr>
          <p:nvPr>
            <p:ph type="body" sz="quarter" idx="15" hasCustomPrompt="1"/>
          </p:nvPr>
        </p:nvSpPr>
        <p:spPr>
          <a:xfrm>
            <a:off x="4847548" y="3190847"/>
            <a:ext cx="1946502" cy="350837"/>
          </a:xfrm>
          <a:prstGeom prst="rect">
            <a:avLst/>
          </a:prstGeom>
        </p:spPr>
        <p:txBody>
          <a:bodyPr lIns="91440" rIns="182880"/>
          <a:lstStyle>
            <a:lvl1pPr marL="0" indent="0" algn="ctr">
              <a:buNone/>
              <a:defRPr sz="1400" b="1" i="0">
                <a:solidFill>
                  <a:schemeClr val="accent4"/>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TITLE 03</a:t>
            </a:r>
          </a:p>
        </p:txBody>
      </p:sp>
      <p:sp>
        <p:nvSpPr>
          <p:cNvPr id="31" name="Text Placeholder 41">
            <a:extLst>
              <a:ext uri="{FF2B5EF4-FFF2-40B4-BE49-F238E27FC236}">
                <a16:creationId xmlns:a16="http://schemas.microsoft.com/office/drawing/2014/main" id="{004AAC66-8744-2529-01BD-3A1E52D89D0D}"/>
              </a:ext>
            </a:extLst>
          </p:cNvPr>
          <p:cNvSpPr>
            <a:spLocks noGrp="1"/>
          </p:cNvSpPr>
          <p:nvPr>
            <p:ph type="body" sz="quarter" idx="16" hasCustomPrompt="1"/>
          </p:nvPr>
        </p:nvSpPr>
        <p:spPr>
          <a:xfrm>
            <a:off x="4841342" y="3552656"/>
            <a:ext cx="1952708" cy="2067487"/>
          </a:xfrm>
          <a:prstGeom prst="rect">
            <a:avLst/>
          </a:prstGeom>
        </p:spPr>
        <p:txBody>
          <a:bodyPr lIns="91440" rIns="182880"/>
          <a:lstStyle>
            <a:lvl1pPr marL="0" indent="0" algn="ctr">
              <a:buNone/>
              <a:defRPr sz="1100">
                <a:solidFill>
                  <a:schemeClr val="tx1"/>
                </a:solidFill>
                <a:latin typeface="Avenir Next LT Pro" panose="020B0504020202020204" pitchFamily="34" charset="77"/>
              </a:defRPr>
            </a:lvl1pPr>
            <a:lvl2pPr marL="169863" indent="0">
              <a:buNone/>
              <a:defRPr sz="1100">
                <a:solidFill>
                  <a:schemeClr val="bg1"/>
                </a:solidFill>
              </a:defRPr>
            </a:lvl2pPr>
            <a:lvl3pPr marL="344487" indent="0">
              <a:buNone/>
              <a:defRPr sz="1100">
                <a:solidFill>
                  <a:schemeClr val="bg1"/>
                </a:solidFill>
              </a:defRPr>
            </a:lvl3pPr>
            <a:lvl4pPr marL="514350" indent="0">
              <a:buNone/>
              <a:defRPr sz="1100">
                <a:solidFill>
                  <a:schemeClr val="bg1"/>
                </a:solidFill>
              </a:defRPr>
            </a:lvl4pPr>
            <a:lvl5pPr marL="688975" indent="0">
              <a:buNone/>
              <a:defRPr sz="1100">
                <a:solidFill>
                  <a:schemeClr val="bg1"/>
                </a:solidFill>
              </a:defRPr>
            </a:lvl5pPr>
          </a:lstStyle>
          <a:p>
            <a:pPr lvl="0"/>
            <a:r>
              <a:rPr lang="en-US"/>
              <a:t>Click to edit text</a:t>
            </a:r>
          </a:p>
        </p:txBody>
      </p:sp>
      <p:sp>
        <p:nvSpPr>
          <p:cNvPr id="32" name="Text Placeholder 39">
            <a:extLst>
              <a:ext uri="{FF2B5EF4-FFF2-40B4-BE49-F238E27FC236}">
                <a16:creationId xmlns:a16="http://schemas.microsoft.com/office/drawing/2014/main" id="{ACE01C1F-12E0-CD22-2EE9-5246976CEC34}"/>
              </a:ext>
            </a:extLst>
          </p:cNvPr>
          <p:cNvSpPr>
            <a:spLocks noGrp="1"/>
          </p:cNvSpPr>
          <p:nvPr>
            <p:ph type="body" sz="quarter" idx="17" hasCustomPrompt="1"/>
          </p:nvPr>
        </p:nvSpPr>
        <p:spPr>
          <a:xfrm>
            <a:off x="6939200" y="3190847"/>
            <a:ext cx="1946502" cy="350837"/>
          </a:xfrm>
          <a:prstGeom prst="rect">
            <a:avLst/>
          </a:prstGeom>
        </p:spPr>
        <p:txBody>
          <a:bodyPr lIns="91440" rIns="182880"/>
          <a:lstStyle>
            <a:lvl1pPr marL="0" indent="0" algn="ctr">
              <a:buNone/>
              <a:defRPr sz="1400" b="1" i="0">
                <a:solidFill>
                  <a:schemeClr val="accent2"/>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TITLE 04</a:t>
            </a:r>
          </a:p>
        </p:txBody>
      </p:sp>
      <p:sp>
        <p:nvSpPr>
          <p:cNvPr id="33" name="Text Placeholder 41">
            <a:extLst>
              <a:ext uri="{FF2B5EF4-FFF2-40B4-BE49-F238E27FC236}">
                <a16:creationId xmlns:a16="http://schemas.microsoft.com/office/drawing/2014/main" id="{325321CA-3D34-D7F2-63E5-24FD3B00367B}"/>
              </a:ext>
            </a:extLst>
          </p:cNvPr>
          <p:cNvSpPr>
            <a:spLocks noGrp="1"/>
          </p:cNvSpPr>
          <p:nvPr>
            <p:ph type="body" sz="quarter" idx="18" hasCustomPrompt="1"/>
          </p:nvPr>
        </p:nvSpPr>
        <p:spPr>
          <a:xfrm>
            <a:off x="6932994" y="3552656"/>
            <a:ext cx="1952708" cy="2067487"/>
          </a:xfrm>
          <a:prstGeom prst="rect">
            <a:avLst/>
          </a:prstGeom>
        </p:spPr>
        <p:txBody>
          <a:bodyPr lIns="91440" rIns="182880"/>
          <a:lstStyle>
            <a:lvl1pPr marL="0" indent="0" algn="ctr">
              <a:buNone/>
              <a:defRPr sz="1100">
                <a:solidFill>
                  <a:schemeClr val="tx1"/>
                </a:solidFill>
                <a:latin typeface="Avenir Next LT Pro" panose="020B0504020202020204" pitchFamily="34" charset="77"/>
              </a:defRPr>
            </a:lvl1pPr>
            <a:lvl2pPr marL="169863" indent="0">
              <a:buNone/>
              <a:defRPr sz="1100">
                <a:solidFill>
                  <a:schemeClr val="bg1"/>
                </a:solidFill>
              </a:defRPr>
            </a:lvl2pPr>
            <a:lvl3pPr marL="344487" indent="0">
              <a:buNone/>
              <a:defRPr sz="1100">
                <a:solidFill>
                  <a:schemeClr val="bg1"/>
                </a:solidFill>
              </a:defRPr>
            </a:lvl3pPr>
            <a:lvl4pPr marL="514350" indent="0">
              <a:buNone/>
              <a:defRPr sz="1100">
                <a:solidFill>
                  <a:schemeClr val="bg1"/>
                </a:solidFill>
              </a:defRPr>
            </a:lvl4pPr>
            <a:lvl5pPr marL="688975" indent="0">
              <a:buNone/>
              <a:defRPr sz="1100">
                <a:solidFill>
                  <a:schemeClr val="bg1"/>
                </a:solidFill>
              </a:defRPr>
            </a:lvl5pPr>
          </a:lstStyle>
          <a:p>
            <a:pPr lvl="0"/>
            <a:r>
              <a:rPr lang="en-US"/>
              <a:t>Click to edit text</a:t>
            </a:r>
          </a:p>
        </p:txBody>
      </p:sp>
      <p:sp>
        <p:nvSpPr>
          <p:cNvPr id="34" name="Text Placeholder 39">
            <a:extLst>
              <a:ext uri="{FF2B5EF4-FFF2-40B4-BE49-F238E27FC236}">
                <a16:creationId xmlns:a16="http://schemas.microsoft.com/office/drawing/2014/main" id="{E6DCCC45-2900-40CC-DAE9-440553D04C11}"/>
              </a:ext>
            </a:extLst>
          </p:cNvPr>
          <p:cNvSpPr>
            <a:spLocks noGrp="1"/>
          </p:cNvSpPr>
          <p:nvPr>
            <p:ph type="body" sz="quarter" idx="19" hasCustomPrompt="1"/>
          </p:nvPr>
        </p:nvSpPr>
        <p:spPr>
          <a:xfrm>
            <a:off x="9021543" y="3190847"/>
            <a:ext cx="1946502" cy="350837"/>
          </a:xfrm>
          <a:prstGeom prst="rect">
            <a:avLst/>
          </a:prstGeom>
        </p:spPr>
        <p:txBody>
          <a:bodyPr lIns="91440" rIns="182880"/>
          <a:lstStyle>
            <a:lvl1pPr marL="0" indent="0" algn="ctr">
              <a:buNone/>
              <a:defRPr sz="1400" b="1" i="0">
                <a:solidFill>
                  <a:schemeClr val="accent3"/>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TITLE 05</a:t>
            </a:r>
          </a:p>
        </p:txBody>
      </p:sp>
      <p:sp>
        <p:nvSpPr>
          <p:cNvPr id="35" name="Text Placeholder 41">
            <a:extLst>
              <a:ext uri="{FF2B5EF4-FFF2-40B4-BE49-F238E27FC236}">
                <a16:creationId xmlns:a16="http://schemas.microsoft.com/office/drawing/2014/main" id="{6AE22DBE-07B7-9BC3-776F-4AA93F442777}"/>
              </a:ext>
            </a:extLst>
          </p:cNvPr>
          <p:cNvSpPr>
            <a:spLocks noGrp="1"/>
          </p:cNvSpPr>
          <p:nvPr>
            <p:ph type="body" sz="quarter" idx="20" hasCustomPrompt="1"/>
          </p:nvPr>
        </p:nvSpPr>
        <p:spPr>
          <a:xfrm>
            <a:off x="9015337" y="3552656"/>
            <a:ext cx="1952708" cy="2067487"/>
          </a:xfrm>
          <a:prstGeom prst="rect">
            <a:avLst/>
          </a:prstGeom>
        </p:spPr>
        <p:txBody>
          <a:bodyPr lIns="91440" rIns="182880"/>
          <a:lstStyle>
            <a:lvl1pPr marL="0" indent="0" algn="ctr">
              <a:buNone/>
              <a:defRPr sz="1100">
                <a:solidFill>
                  <a:schemeClr val="tx1"/>
                </a:solidFill>
                <a:latin typeface="Avenir Next LT Pro" panose="020B0504020202020204" pitchFamily="34" charset="77"/>
              </a:defRPr>
            </a:lvl1pPr>
            <a:lvl2pPr marL="169863" indent="0">
              <a:buNone/>
              <a:defRPr sz="1100">
                <a:solidFill>
                  <a:schemeClr val="bg1"/>
                </a:solidFill>
              </a:defRPr>
            </a:lvl2pPr>
            <a:lvl3pPr marL="344487" indent="0">
              <a:buNone/>
              <a:defRPr sz="1100">
                <a:solidFill>
                  <a:schemeClr val="bg1"/>
                </a:solidFill>
              </a:defRPr>
            </a:lvl3pPr>
            <a:lvl4pPr marL="514350" indent="0">
              <a:buNone/>
              <a:defRPr sz="1100">
                <a:solidFill>
                  <a:schemeClr val="bg1"/>
                </a:solidFill>
              </a:defRPr>
            </a:lvl4pPr>
            <a:lvl5pPr marL="688975" indent="0">
              <a:buNone/>
              <a:defRPr sz="1100">
                <a:solidFill>
                  <a:schemeClr val="bg1"/>
                </a:solidFill>
              </a:defRPr>
            </a:lvl5pPr>
          </a:lstStyle>
          <a:p>
            <a:pPr lvl="0"/>
            <a:r>
              <a:rPr lang="en-US"/>
              <a:t>Click to edit text</a:t>
            </a:r>
          </a:p>
        </p:txBody>
      </p:sp>
      <p:sp>
        <p:nvSpPr>
          <p:cNvPr id="36" name="Picture Placeholder 25">
            <a:extLst>
              <a:ext uri="{FF2B5EF4-FFF2-40B4-BE49-F238E27FC236}">
                <a16:creationId xmlns:a16="http://schemas.microsoft.com/office/drawing/2014/main" id="{AE4B99C2-AC6F-18EF-1E9C-B0336543E81A}"/>
              </a:ext>
            </a:extLst>
          </p:cNvPr>
          <p:cNvSpPr>
            <a:spLocks noGrp="1"/>
          </p:cNvSpPr>
          <p:nvPr>
            <p:ph type="pic" sz="quarter" idx="24" hasCustomPrompt="1"/>
          </p:nvPr>
        </p:nvSpPr>
        <p:spPr>
          <a:xfrm>
            <a:off x="1454772" y="1867469"/>
            <a:ext cx="421301" cy="420286"/>
          </a:xfrm>
          <a:prstGeom prst="rect">
            <a:avLst/>
          </a:prstGeom>
        </p:spPr>
        <p:txBody>
          <a:bodyPr lIns="0" rIns="0" anchor="ctr" anchorCtr="0"/>
          <a:lstStyle>
            <a:lvl1pPr marL="0" indent="0" algn="ctr">
              <a:buNone/>
              <a:defRPr sz="1000">
                <a:solidFill>
                  <a:schemeClr val="tx2"/>
                </a:solidFill>
                <a:latin typeface="Avenir Next LT Pro" panose="020B0504020202020204" pitchFamily="34" charset="77"/>
              </a:defRPr>
            </a:lvl1pPr>
          </a:lstStyle>
          <a:p>
            <a:r>
              <a:rPr lang="en-US"/>
              <a:t>BLACK ICON</a:t>
            </a:r>
          </a:p>
        </p:txBody>
      </p:sp>
      <p:sp>
        <p:nvSpPr>
          <p:cNvPr id="37" name="Picture Placeholder 25">
            <a:extLst>
              <a:ext uri="{FF2B5EF4-FFF2-40B4-BE49-F238E27FC236}">
                <a16:creationId xmlns:a16="http://schemas.microsoft.com/office/drawing/2014/main" id="{674E6206-9C20-E11F-7902-FC041C6220C2}"/>
              </a:ext>
            </a:extLst>
          </p:cNvPr>
          <p:cNvSpPr>
            <a:spLocks noGrp="1"/>
          </p:cNvSpPr>
          <p:nvPr>
            <p:ph type="pic" sz="quarter" idx="25" hasCustomPrompt="1"/>
          </p:nvPr>
        </p:nvSpPr>
        <p:spPr>
          <a:xfrm>
            <a:off x="3537115" y="1867469"/>
            <a:ext cx="421301" cy="420286"/>
          </a:xfrm>
          <a:prstGeom prst="rect">
            <a:avLst/>
          </a:prstGeom>
        </p:spPr>
        <p:txBody>
          <a:bodyPr lIns="0" rIns="0" anchor="ctr" anchorCtr="0"/>
          <a:lstStyle>
            <a:lvl1pPr marL="0" indent="0" algn="ctr">
              <a:buNone/>
              <a:defRPr sz="1000">
                <a:solidFill>
                  <a:schemeClr val="tx2"/>
                </a:solidFill>
                <a:latin typeface="Avenir Next LT Pro" panose="020B0504020202020204" pitchFamily="34" charset="77"/>
              </a:defRPr>
            </a:lvl1pPr>
          </a:lstStyle>
          <a:p>
            <a:r>
              <a:rPr lang="en-US"/>
              <a:t>BLACK</a:t>
            </a:r>
            <a:br>
              <a:rPr lang="en-US"/>
            </a:br>
            <a:r>
              <a:rPr lang="en-US"/>
              <a:t>ICON</a:t>
            </a:r>
          </a:p>
        </p:txBody>
      </p:sp>
      <p:sp>
        <p:nvSpPr>
          <p:cNvPr id="40" name="Picture Placeholder 25">
            <a:extLst>
              <a:ext uri="{FF2B5EF4-FFF2-40B4-BE49-F238E27FC236}">
                <a16:creationId xmlns:a16="http://schemas.microsoft.com/office/drawing/2014/main" id="{582A4961-AED9-0EF3-24EE-43CE4CBB215E}"/>
              </a:ext>
            </a:extLst>
          </p:cNvPr>
          <p:cNvSpPr>
            <a:spLocks noGrp="1"/>
          </p:cNvSpPr>
          <p:nvPr>
            <p:ph type="pic" sz="quarter" idx="26" hasCustomPrompt="1"/>
          </p:nvPr>
        </p:nvSpPr>
        <p:spPr>
          <a:xfrm>
            <a:off x="5610149" y="1867469"/>
            <a:ext cx="421301" cy="420286"/>
          </a:xfrm>
          <a:prstGeom prst="rect">
            <a:avLst/>
          </a:prstGeom>
        </p:spPr>
        <p:txBody>
          <a:bodyPr lIns="0" rIns="0" anchor="ctr" anchorCtr="0"/>
          <a:lstStyle>
            <a:lvl1pPr marL="0" indent="0" algn="ctr">
              <a:buNone/>
              <a:defRPr sz="1000">
                <a:solidFill>
                  <a:schemeClr val="tx2"/>
                </a:solidFill>
                <a:latin typeface="Avenir Next LT Pro" panose="020B0504020202020204" pitchFamily="34" charset="77"/>
              </a:defRPr>
            </a:lvl1pPr>
          </a:lstStyle>
          <a:p>
            <a:r>
              <a:rPr lang="en-US"/>
              <a:t>BLACK</a:t>
            </a:r>
            <a:br>
              <a:rPr lang="en-US"/>
            </a:br>
            <a:r>
              <a:rPr lang="en-US"/>
              <a:t>ICON</a:t>
            </a:r>
          </a:p>
        </p:txBody>
      </p:sp>
      <p:sp>
        <p:nvSpPr>
          <p:cNvPr id="42" name="Picture Placeholder 25">
            <a:extLst>
              <a:ext uri="{FF2B5EF4-FFF2-40B4-BE49-F238E27FC236}">
                <a16:creationId xmlns:a16="http://schemas.microsoft.com/office/drawing/2014/main" id="{6F4A8B1F-39B1-53CE-E32C-B0E34C8CAFEC}"/>
              </a:ext>
            </a:extLst>
          </p:cNvPr>
          <p:cNvSpPr>
            <a:spLocks noGrp="1"/>
          </p:cNvSpPr>
          <p:nvPr>
            <p:ph type="pic" sz="quarter" idx="27" hasCustomPrompt="1"/>
          </p:nvPr>
        </p:nvSpPr>
        <p:spPr>
          <a:xfrm>
            <a:off x="7701801" y="1867469"/>
            <a:ext cx="421301" cy="420286"/>
          </a:xfrm>
          <a:prstGeom prst="rect">
            <a:avLst/>
          </a:prstGeom>
        </p:spPr>
        <p:txBody>
          <a:bodyPr lIns="0" rIns="0" anchor="ctr" anchorCtr="0"/>
          <a:lstStyle>
            <a:lvl1pPr marL="0" indent="0" algn="ctr">
              <a:buNone/>
              <a:defRPr sz="1000">
                <a:solidFill>
                  <a:schemeClr val="tx2"/>
                </a:solidFill>
                <a:latin typeface="Avenir Next LT Pro" panose="020B0504020202020204" pitchFamily="34" charset="77"/>
              </a:defRPr>
            </a:lvl1pPr>
          </a:lstStyle>
          <a:p>
            <a:r>
              <a:rPr lang="en-US"/>
              <a:t>BLACK</a:t>
            </a:r>
            <a:br>
              <a:rPr lang="en-US"/>
            </a:br>
            <a:r>
              <a:rPr lang="en-US"/>
              <a:t>ICON</a:t>
            </a:r>
          </a:p>
        </p:txBody>
      </p:sp>
      <p:sp>
        <p:nvSpPr>
          <p:cNvPr id="43" name="Picture Placeholder 25">
            <a:extLst>
              <a:ext uri="{FF2B5EF4-FFF2-40B4-BE49-F238E27FC236}">
                <a16:creationId xmlns:a16="http://schemas.microsoft.com/office/drawing/2014/main" id="{5DF2E34D-AD32-2FDE-544C-C377919F0C09}"/>
              </a:ext>
            </a:extLst>
          </p:cNvPr>
          <p:cNvSpPr>
            <a:spLocks noGrp="1"/>
          </p:cNvSpPr>
          <p:nvPr>
            <p:ph type="pic" sz="quarter" idx="28" hasCustomPrompt="1"/>
          </p:nvPr>
        </p:nvSpPr>
        <p:spPr>
          <a:xfrm>
            <a:off x="9784144" y="1867469"/>
            <a:ext cx="421301" cy="420286"/>
          </a:xfrm>
          <a:prstGeom prst="rect">
            <a:avLst/>
          </a:prstGeom>
        </p:spPr>
        <p:txBody>
          <a:bodyPr lIns="0" rIns="0" anchor="ctr" anchorCtr="0"/>
          <a:lstStyle>
            <a:lvl1pPr marL="0" indent="0" algn="ctr">
              <a:buNone/>
              <a:defRPr sz="1000">
                <a:solidFill>
                  <a:schemeClr val="tx2"/>
                </a:solidFill>
                <a:latin typeface="Avenir Next LT Pro" panose="020B0504020202020204" pitchFamily="34" charset="77"/>
              </a:defRPr>
            </a:lvl1pPr>
          </a:lstStyle>
          <a:p>
            <a:r>
              <a:rPr lang="en-US"/>
              <a:t>BLACK</a:t>
            </a:r>
            <a:br>
              <a:rPr lang="en-US"/>
            </a:br>
            <a:r>
              <a:rPr lang="en-US"/>
              <a:t>ICON</a:t>
            </a:r>
          </a:p>
        </p:txBody>
      </p:sp>
      <p:sp>
        <p:nvSpPr>
          <p:cNvPr id="44" name="Text Placeholder 39">
            <a:extLst>
              <a:ext uri="{FF2B5EF4-FFF2-40B4-BE49-F238E27FC236}">
                <a16:creationId xmlns:a16="http://schemas.microsoft.com/office/drawing/2014/main" id="{E9001C10-17D0-2195-20B6-CB5B3E9CAA1F}"/>
              </a:ext>
            </a:extLst>
          </p:cNvPr>
          <p:cNvSpPr>
            <a:spLocks noGrp="1"/>
          </p:cNvSpPr>
          <p:nvPr>
            <p:ph type="body" sz="quarter" idx="29" hasCustomPrompt="1"/>
          </p:nvPr>
        </p:nvSpPr>
        <p:spPr>
          <a:xfrm>
            <a:off x="692171" y="2633635"/>
            <a:ext cx="1946502" cy="350837"/>
          </a:xfrm>
          <a:prstGeom prst="rect">
            <a:avLst/>
          </a:prstGeom>
        </p:spPr>
        <p:txBody>
          <a:bodyPr lIns="91440" rIns="182880" anchor="ctr" anchorCtr="0"/>
          <a:lstStyle>
            <a:lvl1pPr marL="0" indent="0" algn="ctr">
              <a:buNone/>
              <a:defRPr sz="1400" b="0" i="0">
                <a:solidFill>
                  <a:schemeClr val="bg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DATE</a:t>
            </a:r>
          </a:p>
        </p:txBody>
      </p:sp>
      <p:sp>
        <p:nvSpPr>
          <p:cNvPr id="45" name="Text Placeholder 39">
            <a:extLst>
              <a:ext uri="{FF2B5EF4-FFF2-40B4-BE49-F238E27FC236}">
                <a16:creationId xmlns:a16="http://schemas.microsoft.com/office/drawing/2014/main" id="{E3B5CDA9-F7FA-ED67-EA58-D5E823E0AA07}"/>
              </a:ext>
            </a:extLst>
          </p:cNvPr>
          <p:cNvSpPr>
            <a:spLocks noGrp="1"/>
          </p:cNvSpPr>
          <p:nvPr>
            <p:ph type="body" sz="quarter" idx="30" hasCustomPrompt="1"/>
          </p:nvPr>
        </p:nvSpPr>
        <p:spPr>
          <a:xfrm>
            <a:off x="2774514" y="2633635"/>
            <a:ext cx="1946502" cy="350837"/>
          </a:xfrm>
          <a:prstGeom prst="rect">
            <a:avLst/>
          </a:prstGeom>
        </p:spPr>
        <p:txBody>
          <a:bodyPr lIns="91440" rIns="182880" anchor="ctr" anchorCtr="0"/>
          <a:lstStyle>
            <a:lvl1pPr marL="0" indent="0" algn="ctr">
              <a:buNone/>
              <a:defRPr sz="1400" b="0" i="0">
                <a:solidFill>
                  <a:schemeClr val="bg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DATE</a:t>
            </a:r>
          </a:p>
        </p:txBody>
      </p:sp>
      <p:sp>
        <p:nvSpPr>
          <p:cNvPr id="46" name="Text Placeholder 39">
            <a:extLst>
              <a:ext uri="{FF2B5EF4-FFF2-40B4-BE49-F238E27FC236}">
                <a16:creationId xmlns:a16="http://schemas.microsoft.com/office/drawing/2014/main" id="{DCE6A803-2508-7F22-FB49-D2B93887793F}"/>
              </a:ext>
            </a:extLst>
          </p:cNvPr>
          <p:cNvSpPr>
            <a:spLocks noGrp="1"/>
          </p:cNvSpPr>
          <p:nvPr>
            <p:ph type="body" sz="quarter" idx="31" hasCustomPrompt="1"/>
          </p:nvPr>
        </p:nvSpPr>
        <p:spPr>
          <a:xfrm>
            <a:off x="4847548" y="2633635"/>
            <a:ext cx="1946502" cy="350837"/>
          </a:xfrm>
          <a:prstGeom prst="rect">
            <a:avLst/>
          </a:prstGeom>
        </p:spPr>
        <p:txBody>
          <a:bodyPr lIns="91440" rIns="182880" anchor="ctr" anchorCtr="0"/>
          <a:lstStyle>
            <a:lvl1pPr marL="0" indent="0" algn="ctr">
              <a:buNone/>
              <a:defRPr sz="1400" b="0" i="0">
                <a:solidFill>
                  <a:schemeClr val="bg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DATE</a:t>
            </a:r>
          </a:p>
        </p:txBody>
      </p:sp>
      <p:sp>
        <p:nvSpPr>
          <p:cNvPr id="47" name="Text Placeholder 39">
            <a:extLst>
              <a:ext uri="{FF2B5EF4-FFF2-40B4-BE49-F238E27FC236}">
                <a16:creationId xmlns:a16="http://schemas.microsoft.com/office/drawing/2014/main" id="{031E98FD-DA3E-4984-A6E9-9FC5CF3C921C}"/>
              </a:ext>
            </a:extLst>
          </p:cNvPr>
          <p:cNvSpPr>
            <a:spLocks noGrp="1"/>
          </p:cNvSpPr>
          <p:nvPr>
            <p:ph type="body" sz="quarter" idx="32" hasCustomPrompt="1"/>
          </p:nvPr>
        </p:nvSpPr>
        <p:spPr>
          <a:xfrm>
            <a:off x="6939200" y="2633635"/>
            <a:ext cx="1946502" cy="350837"/>
          </a:xfrm>
          <a:prstGeom prst="rect">
            <a:avLst/>
          </a:prstGeom>
        </p:spPr>
        <p:txBody>
          <a:bodyPr lIns="91440" rIns="182880" anchor="ctr" anchorCtr="0"/>
          <a:lstStyle>
            <a:lvl1pPr marL="0" indent="0" algn="ctr">
              <a:buNone/>
              <a:defRPr sz="1400" b="0" i="0">
                <a:solidFill>
                  <a:schemeClr val="bg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DATE</a:t>
            </a:r>
          </a:p>
        </p:txBody>
      </p:sp>
      <p:sp>
        <p:nvSpPr>
          <p:cNvPr id="48" name="Text Placeholder 39">
            <a:extLst>
              <a:ext uri="{FF2B5EF4-FFF2-40B4-BE49-F238E27FC236}">
                <a16:creationId xmlns:a16="http://schemas.microsoft.com/office/drawing/2014/main" id="{4B036F52-83F5-3E2B-3D51-BF84DF23014A}"/>
              </a:ext>
            </a:extLst>
          </p:cNvPr>
          <p:cNvSpPr>
            <a:spLocks noGrp="1"/>
          </p:cNvSpPr>
          <p:nvPr>
            <p:ph type="body" sz="quarter" idx="33" hasCustomPrompt="1"/>
          </p:nvPr>
        </p:nvSpPr>
        <p:spPr>
          <a:xfrm>
            <a:off x="9021543" y="2633635"/>
            <a:ext cx="1946502" cy="350837"/>
          </a:xfrm>
          <a:prstGeom prst="rect">
            <a:avLst/>
          </a:prstGeom>
        </p:spPr>
        <p:txBody>
          <a:bodyPr lIns="91440" rIns="182880" anchor="ctr" anchorCtr="0"/>
          <a:lstStyle>
            <a:lvl1pPr marL="0" indent="0" algn="ctr">
              <a:buNone/>
              <a:defRPr sz="1400" b="0" i="0">
                <a:solidFill>
                  <a:schemeClr val="bg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dirty="0"/>
              <a:t>LAUNCH</a:t>
            </a:r>
          </a:p>
        </p:txBody>
      </p:sp>
      <p:sp>
        <p:nvSpPr>
          <p:cNvPr id="49" name="Text Placeholder 7">
            <a:extLst>
              <a:ext uri="{FF2B5EF4-FFF2-40B4-BE49-F238E27FC236}">
                <a16:creationId xmlns:a16="http://schemas.microsoft.com/office/drawing/2014/main" id="{533D0302-162F-E75E-ADEC-E8C093C242AE}"/>
              </a:ext>
            </a:extLst>
          </p:cNvPr>
          <p:cNvSpPr>
            <a:spLocks noGrp="1"/>
          </p:cNvSpPr>
          <p:nvPr>
            <p:ph type="body" sz="quarter" idx="39"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dirty="0"/>
              <a:t>SECTION TITLE (ALL CAPS) – AVENIR NEXT 9PT</a:t>
            </a:r>
          </a:p>
        </p:txBody>
      </p:sp>
    </p:spTree>
    <p:extLst>
      <p:ext uri="{BB962C8B-B14F-4D97-AF65-F5344CB8AC3E}">
        <p14:creationId xmlns:p14="http://schemas.microsoft.com/office/powerpoint/2010/main" val="3438375565"/>
      </p:ext>
    </p:extLst>
  </p:cSld>
  <p:clrMapOvr>
    <a:masterClrMapping/>
  </p:clrMapOvr>
  <p:transition>
    <p:wipe/>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imeline Slide 3">
    <p:spTree>
      <p:nvGrpSpPr>
        <p:cNvPr id="1" name=""/>
        <p:cNvGrpSpPr/>
        <p:nvPr/>
      </p:nvGrpSpPr>
      <p:grpSpPr>
        <a:xfrm>
          <a:off x="0" y="0"/>
          <a:ext cx="0" cy="0"/>
          <a:chOff x="0" y="0"/>
          <a:chExt cx="0" cy="0"/>
        </a:xfrm>
      </p:grpSpPr>
      <p:sp>
        <p:nvSpPr>
          <p:cNvPr id="5" name="Text Placeholder 39">
            <a:extLst>
              <a:ext uri="{FF2B5EF4-FFF2-40B4-BE49-F238E27FC236}">
                <a16:creationId xmlns:a16="http://schemas.microsoft.com/office/drawing/2014/main" id="{F03EA7E3-6148-C039-266F-B3681B35043E}"/>
              </a:ext>
            </a:extLst>
          </p:cNvPr>
          <p:cNvSpPr>
            <a:spLocks noGrp="1"/>
          </p:cNvSpPr>
          <p:nvPr>
            <p:ph type="body" sz="quarter" idx="11" hasCustomPrompt="1"/>
          </p:nvPr>
        </p:nvSpPr>
        <p:spPr>
          <a:xfrm>
            <a:off x="692171" y="2586551"/>
            <a:ext cx="1946502" cy="350837"/>
          </a:xfrm>
          <a:prstGeom prst="rect">
            <a:avLst/>
          </a:prstGeom>
        </p:spPr>
        <p:txBody>
          <a:bodyPr lIns="91440" rIns="182880"/>
          <a:lstStyle>
            <a:lvl1pPr marL="0" indent="0" algn="ctr">
              <a:buNone/>
              <a:defRPr sz="1400" b="1" i="0">
                <a:solidFill>
                  <a:schemeClr val="tx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TITLE 01</a:t>
            </a:r>
          </a:p>
        </p:txBody>
      </p:sp>
      <p:sp>
        <p:nvSpPr>
          <p:cNvPr id="7" name="Text Placeholder 39">
            <a:extLst>
              <a:ext uri="{FF2B5EF4-FFF2-40B4-BE49-F238E27FC236}">
                <a16:creationId xmlns:a16="http://schemas.microsoft.com/office/drawing/2014/main" id="{8A04E510-5267-41EB-70CB-AAB70BE2EED6}"/>
              </a:ext>
            </a:extLst>
          </p:cNvPr>
          <p:cNvSpPr>
            <a:spLocks noGrp="1"/>
          </p:cNvSpPr>
          <p:nvPr>
            <p:ph type="body" sz="quarter" idx="13" hasCustomPrompt="1"/>
          </p:nvPr>
        </p:nvSpPr>
        <p:spPr>
          <a:xfrm>
            <a:off x="2774514" y="2586551"/>
            <a:ext cx="1946502" cy="350837"/>
          </a:xfrm>
          <a:prstGeom prst="rect">
            <a:avLst/>
          </a:prstGeom>
        </p:spPr>
        <p:txBody>
          <a:bodyPr lIns="91440" rIns="182880"/>
          <a:lstStyle>
            <a:lvl1pPr marL="0" indent="0" algn="ctr">
              <a:buNone/>
              <a:defRPr sz="1400" b="1" i="0">
                <a:solidFill>
                  <a:schemeClr val="tx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TITLE 02</a:t>
            </a:r>
          </a:p>
        </p:txBody>
      </p:sp>
      <p:sp>
        <p:nvSpPr>
          <p:cNvPr id="9" name="Text Placeholder 39">
            <a:extLst>
              <a:ext uri="{FF2B5EF4-FFF2-40B4-BE49-F238E27FC236}">
                <a16:creationId xmlns:a16="http://schemas.microsoft.com/office/drawing/2014/main" id="{4FF9AC5D-C6A3-86DA-85C7-57E739D1E434}"/>
              </a:ext>
            </a:extLst>
          </p:cNvPr>
          <p:cNvSpPr>
            <a:spLocks noGrp="1"/>
          </p:cNvSpPr>
          <p:nvPr>
            <p:ph type="body" sz="quarter" idx="15" hasCustomPrompt="1"/>
          </p:nvPr>
        </p:nvSpPr>
        <p:spPr>
          <a:xfrm>
            <a:off x="4847548" y="2586551"/>
            <a:ext cx="1946502" cy="350837"/>
          </a:xfrm>
          <a:prstGeom prst="rect">
            <a:avLst/>
          </a:prstGeom>
        </p:spPr>
        <p:txBody>
          <a:bodyPr lIns="91440" rIns="182880"/>
          <a:lstStyle>
            <a:lvl1pPr marL="0" indent="0" algn="ctr">
              <a:buNone/>
              <a:defRPr sz="1400" b="1" i="0">
                <a:solidFill>
                  <a:schemeClr val="tx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TITLE 03</a:t>
            </a:r>
          </a:p>
        </p:txBody>
      </p:sp>
      <p:sp>
        <p:nvSpPr>
          <p:cNvPr id="13" name="Text Placeholder 39">
            <a:extLst>
              <a:ext uri="{FF2B5EF4-FFF2-40B4-BE49-F238E27FC236}">
                <a16:creationId xmlns:a16="http://schemas.microsoft.com/office/drawing/2014/main" id="{718BAE46-707F-F26D-8DDD-63C187DDF2E3}"/>
              </a:ext>
            </a:extLst>
          </p:cNvPr>
          <p:cNvSpPr>
            <a:spLocks noGrp="1"/>
          </p:cNvSpPr>
          <p:nvPr>
            <p:ph type="body" sz="quarter" idx="17" hasCustomPrompt="1"/>
          </p:nvPr>
        </p:nvSpPr>
        <p:spPr>
          <a:xfrm>
            <a:off x="6939200" y="2586551"/>
            <a:ext cx="1946502" cy="350837"/>
          </a:xfrm>
          <a:prstGeom prst="rect">
            <a:avLst/>
          </a:prstGeom>
        </p:spPr>
        <p:txBody>
          <a:bodyPr lIns="91440" rIns="182880"/>
          <a:lstStyle>
            <a:lvl1pPr marL="0" indent="0" algn="ctr">
              <a:buNone/>
              <a:defRPr sz="1400" b="1" i="0">
                <a:solidFill>
                  <a:schemeClr val="tx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TITLE 04</a:t>
            </a:r>
          </a:p>
        </p:txBody>
      </p:sp>
      <p:sp>
        <p:nvSpPr>
          <p:cNvPr id="15" name="Text Placeholder 39">
            <a:extLst>
              <a:ext uri="{FF2B5EF4-FFF2-40B4-BE49-F238E27FC236}">
                <a16:creationId xmlns:a16="http://schemas.microsoft.com/office/drawing/2014/main" id="{6E04C898-628D-2EA8-B9B3-54D0F548C4D2}"/>
              </a:ext>
            </a:extLst>
          </p:cNvPr>
          <p:cNvSpPr>
            <a:spLocks noGrp="1"/>
          </p:cNvSpPr>
          <p:nvPr>
            <p:ph type="body" sz="quarter" idx="19" hasCustomPrompt="1"/>
          </p:nvPr>
        </p:nvSpPr>
        <p:spPr>
          <a:xfrm>
            <a:off x="9021543" y="2586551"/>
            <a:ext cx="1946502" cy="350837"/>
          </a:xfrm>
          <a:prstGeom prst="rect">
            <a:avLst/>
          </a:prstGeom>
        </p:spPr>
        <p:txBody>
          <a:bodyPr lIns="91440" rIns="182880"/>
          <a:lstStyle>
            <a:lvl1pPr marL="0" indent="0" algn="ctr">
              <a:buNone/>
              <a:defRPr sz="1400" b="1" i="0">
                <a:solidFill>
                  <a:schemeClr val="accent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TITLE 05</a:t>
            </a:r>
          </a:p>
        </p:txBody>
      </p:sp>
      <p:sp>
        <p:nvSpPr>
          <p:cNvPr id="38" name="Text Placeholder 39">
            <a:extLst>
              <a:ext uri="{FF2B5EF4-FFF2-40B4-BE49-F238E27FC236}">
                <a16:creationId xmlns:a16="http://schemas.microsoft.com/office/drawing/2014/main" id="{0ECFE6D3-5A46-A1B0-E3E3-325F62637826}"/>
              </a:ext>
            </a:extLst>
          </p:cNvPr>
          <p:cNvSpPr>
            <a:spLocks noGrp="1"/>
          </p:cNvSpPr>
          <p:nvPr>
            <p:ph type="body" sz="quarter" idx="21" hasCustomPrompt="1"/>
          </p:nvPr>
        </p:nvSpPr>
        <p:spPr>
          <a:xfrm>
            <a:off x="692171" y="2049349"/>
            <a:ext cx="1946502" cy="350837"/>
          </a:xfrm>
          <a:prstGeom prst="rect">
            <a:avLst/>
          </a:prstGeom>
        </p:spPr>
        <p:txBody>
          <a:bodyPr lIns="91440" rIns="182880" anchor="b" anchorCtr="0"/>
          <a:lstStyle>
            <a:lvl1pPr marL="0" indent="0" algn="ctr">
              <a:buNone/>
              <a:defRPr sz="3600" b="0" i="0">
                <a:solidFill>
                  <a:schemeClr val="tx1"/>
                </a:solidFill>
                <a:latin typeface="+mj-lt"/>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Q1</a:t>
            </a:r>
          </a:p>
        </p:txBody>
      </p:sp>
      <p:sp>
        <p:nvSpPr>
          <p:cNvPr id="39" name="Text Placeholder 39">
            <a:extLst>
              <a:ext uri="{FF2B5EF4-FFF2-40B4-BE49-F238E27FC236}">
                <a16:creationId xmlns:a16="http://schemas.microsoft.com/office/drawing/2014/main" id="{1040C6A4-5652-14FF-A88A-41D35D440D93}"/>
              </a:ext>
            </a:extLst>
          </p:cNvPr>
          <p:cNvSpPr>
            <a:spLocks noGrp="1"/>
          </p:cNvSpPr>
          <p:nvPr>
            <p:ph type="body" sz="quarter" idx="22" hasCustomPrompt="1"/>
          </p:nvPr>
        </p:nvSpPr>
        <p:spPr>
          <a:xfrm>
            <a:off x="2774514" y="2049349"/>
            <a:ext cx="1946502" cy="350837"/>
          </a:xfrm>
          <a:prstGeom prst="rect">
            <a:avLst/>
          </a:prstGeom>
        </p:spPr>
        <p:txBody>
          <a:bodyPr lIns="91440" rIns="182880" anchor="b" anchorCtr="0"/>
          <a:lstStyle>
            <a:lvl1pPr marL="0" indent="0" algn="ctr">
              <a:buNone/>
              <a:defRPr sz="3600" b="0" i="0">
                <a:solidFill>
                  <a:schemeClr val="tx1"/>
                </a:solidFill>
                <a:latin typeface="+mj-lt"/>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Q2</a:t>
            </a:r>
          </a:p>
        </p:txBody>
      </p:sp>
      <p:sp>
        <p:nvSpPr>
          <p:cNvPr id="41" name="Text Placeholder 39">
            <a:extLst>
              <a:ext uri="{FF2B5EF4-FFF2-40B4-BE49-F238E27FC236}">
                <a16:creationId xmlns:a16="http://schemas.microsoft.com/office/drawing/2014/main" id="{FB402BC6-2C88-1D07-C922-75A7092D1028}"/>
              </a:ext>
            </a:extLst>
          </p:cNvPr>
          <p:cNvSpPr>
            <a:spLocks noGrp="1"/>
          </p:cNvSpPr>
          <p:nvPr>
            <p:ph type="body" sz="quarter" idx="23" hasCustomPrompt="1"/>
          </p:nvPr>
        </p:nvSpPr>
        <p:spPr>
          <a:xfrm>
            <a:off x="4847548" y="2049349"/>
            <a:ext cx="1946502" cy="350837"/>
          </a:xfrm>
          <a:prstGeom prst="rect">
            <a:avLst/>
          </a:prstGeom>
        </p:spPr>
        <p:txBody>
          <a:bodyPr lIns="91440" rIns="182880" anchor="b" anchorCtr="0"/>
          <a:lstStyle>
            <a:lvl1pPr marL="0" indent="0" algn="ctr">
              <a:buNone/>
              <a:defRPr sz="3600" b="0" i="0">
                <a:solidFill>
                  <a:schemeClr val="tx1"/>
                </a:solidFill>
                <a:latin typeface="+mj-lt"/>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Q3</a:t>
            </a:r>
          </a:p>
        </p:txBody>
      </p:sp>
      <p:sp>
        <p:nvSpPr>
          <p:cNvPr id="51" name="Text Placeholder 39">
            <a:extLst>
              <a:ext uri="{FF2B5EF4-FFF2-40B4-BE49-F238E27FC236}">
                <a16:creationId xmlns:a16="http://schemas.microsoft.com/office/drawing/2014/main" id="{C3E1B99D-6D3A-49D0-A6E5-72770F36C087}"/>
              </a:ext>
            </a:extLst>
          </p:cNvPr>
          <p:cNvSpPr>
            <a:spLocks noGrp="1"/>
          </p:cNvSpPr>
          <p:nvPr>
            <p:ph type="body" sz="quarter" idx="24" hasCustomPrompt="1"/>
          </p:nvPr>
        </p:nvSpPr>
        <p:spPr>
          <a:xfrm>
            <a:off x="6939200" y="2049349"/>
            <a:ext cx="1946502" cy="350837"/>
          </a:xfrm>
          <a:prstGeom prst="rect">
            <a:avLst/>
          </a:prstGeom>
        </p:spPr>
        <p:txBody>
          <a:bodyPr lIns="91440" rIns="182880" anchor="b" anchorCtr="0"/>
          <a:lstStyle>
            <a:lvl1pPr marL="0" indent="0" algn="ctr">
              <a:buNone/>
              <a:defRPr sz="3600" b="0" i="0">
                <a:solidFill>
                  <a:schemeClr val="tx1"/>
                </a:solidFill>
                <a:latin typeface="+mj-lt"/>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Q4</a:t>
            </a:r>
          </a:p>
        </p:txBody>
      </p:sp>
      <p:sp>
        <p:nvSpPr>
          <p:cNvPr id="52" name="Text Placeholder 39">
            <a:extLst>
              <a:ext uri="{FF2B5EF4-FFF2-40B4-BE49-F238E27FC236}">
                <a16:creationId xmlns:a16="http://schemas.microsoft.com/office/drawing/2014/main" id="{4500C00E-996B-7756-5C68-611FBB3F0F01}"/>
              </a:ext>
            </a:extLst>
          </p:cNvPr>
          <p:cNvSpPr>
            <a:spLocks noGrp="1"/>
          </p:cNvSpPr>
          <p:nvPr>
            <p:ph type="body" sz="quarter" idx="25" hasCustomPrompt="1"/>
          </p:nvPr>
        </p:nvSpPr>
        <p:spPr>
          <a:xfrm>
            <a:off x="9021543" y="2049349"/>
            <a:ext cx="1946502" cy="350837"/>
          </a:xfrm>
          <a:prstGeom prst="rect">
            <a:avLst/>
          </a:prstGeom>
        </p:spPr>
        <p:txBody>
          <a:bodyPr lIns="91440" rIns="182880" anchor="b" anchorCtr="0"/>
          <a:lstStyle>
            <a:lvl1pPr marL="0" indent="0" algn="ctr">
              <a:buNone/>
              <a:defRPr sz="3600" b="0" i="0">
                <a:solidFill>
                  <a:schemeClr val="accent1"/>
                </a:solidFill>
                <a:latin typeface="+mj-lt"/>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2024</a:t>
            </a:r>
          </a:p>
        </p:txBody>
      </p:sp>
      <p:cxnSp>
        <p:nvCxnSpPr>
          <p:cNvPr id="54" name="Straight Arrow Connector 53">
            <a:extLst>
              <a:ext uri="{FF2B5EF4-FFF2-40B4-BE49-F238E27FC236}">
                <a16:creationId xmlns:a16="http://schemas.microsoft.com/office/drawing/2014/main" id="{BF43444C-1D7D-2C06-C7C0-5CEC4FFDACD4}"/>
              </a:ext>
            </a:extLst>
          </p:cNvPr>
          <p:cNvCxnSpPr>
            <a:cxnSpLocks/>
          </p:cNvCxnSpPr>
          <p:nvPr userDrawn="1"/>
        </p:nvCxnSpPr>
        <p:spPr>
          <a:xfrm>
            <a:off x="585680" y="2409928"/>
            <a:ext cx="10996718" cy="0"/>
          </a:xfrm>
          <a:prstGeom prst="straightConnector1">
            <a:avLst/>
          </a:prstGeom>
          <a:ln>
            <a:solidFill>
              <a:schemeClr val="accent1"/>
            </a:solidFill>
            <a:tailEnd type="triangle"/>
          </a:ln>
        </p:spPr>
        <p:style>
          <a:lnRef idx="1">
            <a:schemeClr val="accent2"/>
          </a:lnRef>
          <a:fillRef idx="0">
            <a:schemeClr val="accent2"/>
          </a:fillRef>
          <a:effectRef idx="0">
            <a:schemeClr val="accent2"/>
          </a:effectRef>
          <a:fontRef idx="minor">
            <a:schemeClr val="tx1"/>
          </a:fontRef>
        </p:style>
      </p:cxnSp>
      <p:sp>
        <p:nvSpPr>
          <p:cNvPr id="56" name="Text Placeholder 55">
            <a:extLst>
              <a:ext uri="{FF2B5EF4-FFF2-40B4-BE49-F238E27FC236}">
                <a16:creationId xmlns:a16="http://schemas.microsoft.com/office/drawing/2014/main" id="{E1EFB57C-BDC5-D795-48D7-2451F59DBD55}"/>
              </a:ext>
            </a:extLst>
          </p:cNvPr>
          <p:cNvSpPr>
            <a:spLocks noGrp="1"/>
          </p:cNvSpPr>
          <p:nvPr>
            <p:ph type="body" sz="quarter" idx="26"/>
          </p:nvPr>
        </p:nvSpPr>
        <p:spPr>
          <a:xfrm>
            <a:off x="692150" y="3003402"/>
            <a:ext cx="1935163" cy="2509838"/>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vl5pPr>
              <a:defRPr lang="en-US" sz="1200" dirty="0">
                <a:solidFill>
                  <a:schemeClr val="tx1"/>
                </a:solidFill>
                <a:latin typeface="Avenir Next LT Pro" panose="020B0504020202020204" pitchFamily="34" charset="77"/>
              </a:defRPr>
            </a:lvl5pPr>
          </a:lstStyle>
          <a:p>
            <a:pPr lvl="0"/>
            <a:r>
              <a:rPr lang="en-US"/>
              <a:t>Click to edit Master text styles</a:t>
            </a:r>
          </a:p>
          <a:p>
            <a:pPr marL="401638" lvl="1" indent="-168275"/>
            <a:r>
              <a:rPr lang="en-US"/>
              <a:t>Second level</a:t>
            </a:r>
          </a:p>
          <a:p>
            <a:pPr marL="625475" lvl="2" indent="-168275"/>
            <a:r>
              <a:rPr lang="en-US"/>
              <a:t>Third level</a:t>
            </a:r>
          </a:p>
          <a:p>
            <a:pPr marL="858838" lvl="3" indent="-168275"/>
            <a:r>
              <a:rPr lang="en-US"/>
              <a:t>Fourth level</a:t>
            </a:r>
          </a:p>
          <a:p>
            <a:pPr marL="1082675" lvl="4" indent="-168275"/>
            <a:r>
              <a:rPr lang="en-US"/>
              <a:t>Fifth level</a:t>
            </a:r>
          </a:p>
        </p:txBody>
      </p:sp>
      <p:sp>
        <p:nvSpPr>
          <p:cNvPr id="57" name="Text Placeholder 55">
            <a:extLst>
              <a:ext uri="{FF2B5EF4-FFF2-40B4-BE49-F238E27FC236}">
                <a16:creationId xmlns:a16="http://schemas.microsoft.com/office/drawing/2014/main" id="{78E72F25-DA10-5093-71FE-63598AF0D3BF}"/>
              </a:ext>
            </a:extLst>
          </p:cNvPr>
          <p:cNvSpPr>
            <a:spLocks noGrp="1"/>
          </p:cNvSpPr>
          <p:nvPr>
            <p:ph type="body" sz="quarter" idx="27"/>
          </p:nvPr>
        </p:nvSpPr>
        <p:spPr>
          <a:xfrm>
            <a:off x="2785853" y="3003402"/>
            <a:ext cx="1935163" cy="2509838"/>
          </a:xfrm>
          <a:prstGeom prst="rect">
            <a:avLst/>
          </a:prstGeom>
        </p:spPr>
        <p:txBody>
          <a:bodyPr vert="horz" lIns="0" tIns="45720" rIns="0" bIns="45720" rtlCol="0">
            <a:noAutofit/>
          </a:bodyPr>
          <a:lstStyle>
            <a:lvl1pPr>
              <a:defRPr lang="en-US">
                <a:solidFill>
                  <a:schemeClr val="tx1"/>
                </a:solidFill>
                <a:latin typeface="Avenir Next LT Pro" panose="020B0504020202020204" pitchFamily="34" charset="77"/>
              </a:defRPr>
            </a:lvl1pPr>
            <a:lvl2pPr>
              <a:defRPr lang="en-US" sz="1200">
                <a:solidFill>
                  <a:schemeClr val="tx1"/>
                </a:solidFill>
                <a:latin typeface="Avenir Next LT Pro" panose="020B0504020202020204" pitchFamily="34" charset="77"/>
              </a:defRPr>
            </a:lvl2pPr>
            <a:lvl3pPr>
              <a:defRPr lang="en-US" sz="1200">
                <a:solidFill>
                  <a:schemeClr val="tx1"/>
                </a:solidFill>
                <a:latin typeface="Avenir Next LT Pro" panose="020B0504020202020204" pitchFamily="34" charset="77"/>
              </a:defRPr>
            </a:lvl3pPr>
            <a:lvl4pPr>
              <a:defRPr lang="en-US" sz="1200">
                <a:solidFill>
                  <a:schemeClr val="tx1"/>
                </a:solidFill>
                <a:latin typeface="Avenir Next LT Pro" panose="020B0504020202020204" pitchFamily="34" charset="77"/>
              </a:defRPr>
            </a:lvl4pPr>
            <a:lvl5pPr>
              <a:defRPr lang="en-US" sz="1200">
                <a:solidFill>
                  <a:schemeClr val="tx1"/>
                </a:solidFill>
                <a:latin typeface="Avenir Next LT Pro" panose="020B0504020202020204" pitchFamily="34" charset="77"/>
              </a:defRPr>
            </a:lvl5pPr>
          </a:lstStyle>
          <a:p>
            <a:pPr lvl="0"/>
            <a:r>
              <a:rPr lang="en-US"/>
              <a:t>Click to edit Master text styles</a:t>
            </a:r>
          </a:p>
          <a:p>
            <a:pPr marL="401638" lvl="1" indent="-168275"/>
            <a:r>
              <a:rPr lang="en-US"/>
              <a:t>Second level</a:t>
            </a:r>
          </a:p>
          <a:p>
            <a:pPr marL="625475" lvl="2" indent="-168275"/>
            <a:r>
              <a:rPr lang="en-US"/>
              <a:t>Third level</a:t>
            </a:r>
          </a:p>
          <a:p>
            <a:pPr marL="858838" lvl="3" indent="-168275"/>
            <a:r>
              <a:rPr lang="en-US"/>
              <a:t>Fourth level</a:t>
            </a:r>
          </a:p>
          <a:p>
            <a:pPr marL="1082675" lvl="4" indent="-168275"/>
            <a:r>
              <a:rPr lang="en-US"/>
              <a:t>Fifth level</a:t>
            </a:r>
          </a:p>
        </p:txBody>
      </p:sp>
      <p:sp>
        <p:nvSpPr>
          <p:cNvPr id="58" name="Text Placeholder 55">
            <a:extLst>
              <a:ext uri="{FF2B5EF4-FFF2-40B4-BE49-F238E27FC236}">
                <a16:creationId xmlns:a16="http://schemas.microsoft.com/office/drawing/2014/main" id="{34E32F17-5AAA-56F6-2D64-84EE7667F014}"/>
              </a:ext>
            </a:extLst>
          </p:cNvPr>
          <p:cNvSpPr>
            <a:spLocks noGrp="1"/>
          </p:cNvSpPr>
          <p:nvPr>
            <p:ph type="body" sz="quarter" idx="28"/>
          </p:nvPr>
        </p:nvSpPr>
        <p:spPr>
          <a:xfrm>
            <a:off x="4858887" y="3003402"/>
            <a:ext cx="1935163" cy="2509838"/>
          </a:xfrm>
          <a:prstGeom prst="rect">
            <a:avLst/>
          </a:prstGeom>
        </p:spPr>
        <p:txBody>
          <a:bodyPr vert="horz" lIns="0" tIns="45720" rIns="0" bIns="45720" rtlCol="0">
            <a:noAutofit/>
          </a:bodyPr>
          <a:lstStyle>
            <a:lvl1pPr>
              <a:defRPr lang="en-US">
                <a:solidFill>
                  <a:schemeClr val="tx1"/>
                </a:solidFill>
                <a:latin typeface="Avenir Next LT Pro" panose="020B0504020202020204" pitchFamily="34" charset="77"/>
              </a:defRPr>
            </a:lvl1pPr>
            <a:lvl2pPr>
              <a:defRPr lang="en-US" sz="1200">
                <a:solidFill>
                  <a:schemeClr val="tx1"/>
                </a:solidFill>
                <a:latin typeface="Avenir Next LT Pro" panose="020B0504020202020204" pitchFamily="34" charset="77"/>
              </a:defRPr>
            </a:lvl2pPr>
            <a:lvl3pPr>
              <a:defRPr lang="en-US" sz="1200">
                <a:solidFill>
                  <a:schemeClr val="tx1"/>
                </a:solidFill>
                <a:latin typeface="Avenir Next LT Pro" panose="020B0504020202020204" pitchFamily="34" charset="77"/>
              </a:defRPr>
            </a:lvl3pPr>
            <a:lvl4pPr>
              <a:defRPr lang="en-US" sz="1200">
                <a:solidFill>
                  <a:schemeClr val="tx1"/>
                </a:solidFill>
                <a:latin typeface="Avenir Next LT Pro" panose="020B0504020202020204" pitchFamily="34" charset="77"/>
              </a:defRPr>
            </a:lvl4pPr>
            <a:lvl5pPr>
              <a:defRPr lang="en-US" sz="1200">
                <a:solidFill>
                  <a:schemeClr val="tx1"/>
                </a:solidFill>
                <a:latin typeface="Avenir Next LT Pro" panose="020B0504020202020204" pitchFamily="34" charset="77"/>
              </a:defRPr>
            </a:lvl5pPr>
          </a:lstStyle>
          <a:p>
            <a:pPr lvl="0"/>
            <a:r>
              <a:rPr lang="en-US"/>
              <a:t>Click to edit Master text styles</a:t>
            </a:r>
          </a:p>
          <a:p>
            <a:pPr marL="401638" lvl="1" indent="-168275"/>
            <a:r>
              <a:rPr lang="en-US"/>
              <a:t>Second level</a:t>
            </a:r>
          </a:p>
          <a:p>
            <a:pPr marL="625475" lvl="2" indent="-168275"/>
            <a:r>
              <a:rPr lang="en-US"/>
              <a:t>Third level</a:t>
            </a:r>
          </a:p>
          <a:p>
            <a:pPr marL="858838" lvl="3" indent="-168275"/>
            <a:r>
              <a:rPr lang="en-US"/>
              <a:t>Fourth level</a:t>
            </a:r>
          </a:p>
          <a:p>
            <a:pPr marL="1082675" lvl="4" indent="-168275"/>
            <a:r>
              <a:rPr lang="en-US"/>
              <a:t>Fifth level</a:t>
            </a:r>
          </a:p>
        </p:txBody>
      </p:sp>
      <p:sp>
        <p:nvSpPr>
          <p:cNvPr id="59" name="Text Placeholder 55">
            <a:extLst>
              <a:ext uri="{FF2B5EF4-FFF2-40B4-BE49-F238E27FC236}">
                <a16:creationId xmlns:a16="http://schemas.microsoft.com/office/drawing/2014/main" id="{AE24DD53-42AE-EDFA-8E40-0F5B816852F5}"/>
              </a:ext>
            </a:extLst>
          </p:cNvPr>
          <p:cNvSpPr>
            <a:spLocks noGrp="1"/>
          </p:cNvSpPr>
          <p:nvPr>
            <p:ph type="body" sz="quarter" idx="29"/>
          </p:nvPr>
        </p:nvSpPr>
        <p:spPr>
          <a:xfrm>
            <a:off x="6950539" y="3003402"/>
            <a:ext cx="1935163" cy="2509838"/>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vl5pPr>
              <a:defRPr lang="en-US" sz="1200" dirty="0">
                <a:solidFill>
                  <a:schemeClr val="tx1"/>
                </a:solidFill>
                <a:latin typeface="Avenir Next LT Pro" panose="020B0504020202020204" pitchFamily="34" charset="77"/>
              </a:defRPr>
            </a:lvl5pPr>
          </a:lstStyle>
          <a:p>
            <a:pPr lvl="0"/>
            <a:r>
              <a:rPr lang="en-US"/>
              <a:t>Click to edit Master text styles</a:t>
            </a:r>
          </a:p>
          <a:p>
            <a:pPr marL="401638" lvl="1" indent="-168275"/>
            <a:r>
              <a:rPr lang="en-US"/>
              <a:t>Second level</a:t>
            </a:r>
          </a:p>
          <a:p>
            <a:pPr marL="625475" lvl="2" indent="-168275"/>
            <a:r>
              <a:rPr lang="en-US"/>
              <a:t>Third level</a:t>
            </a:r>
          </a:p>
          <a:p>
            <a:pPr marL="858838" lvl="3" indent="-168275"/>
            <a:r>
              <a:rPr lang="en-US"/>
              <a:t>Fourth level</a:t>
            </a:r>
          </a:p>
          <a:p>
            <a:pPr marL="1082675" lvl="4" indent="-168275"/>
            <a:r>
              <a:rPr lang="en-US"/>
              <a:t>Fifth level</a:t>
            </a:r>
          </a:p>
        </p:txBody>
      </p:sp>
      <p:sp>
        <p:nvSpPr>
          <p:cNvPr id="60" name="Text Placeholder 55">
            <a:extLst>
              <a:ext uri="{FF2B5EF4-FFF2-40B4-BE49-F238E27FC236}">
                <a16:creationId xmlns:a16="http://schemas.microsoft.com/office/drawing/2014/main" id="{B7A58DFE-E12B-1A0C-079C-6B305C26ACC8}"/>
              </a:ext>
            </a:extLst>
          </p:cNvPr>
          <p:cNvSpPr>
            <a:spLocks noGrp="1"/>
          </p:cNvSpPr>
          <p:nvPr>
            <p:ph type="body" sz="quarter" idx="30"/>
          </p:nvPr>
        </p:nvSpPr>
        <p:spPr>
          <a:xfrm>
            <a:off x="9032882" y="3003402"/>
            <a:ext cx="1935163" cy="2509838"/>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vl5pPr>
              <a:defRPr lang="en-US" sz="1200" dirty="0">
                <a:solidFill>
                  <a:schemeClr val="tx1"/>
                </a:solidFill>
                <a:latin typeface="Avenir Next LT Pro" panose="020B0504020202020204" pitchFamily="34" charset="77"/>
              </a:defRPr>
            </a:lvl5pPr>
          </a:lstStyle>
          <a:p>
            <a:pPr lvl="0"/>
            <a:r>
              <a:rPr lang="en-US"/>
              <a:t>Click to edit Master text styles</a:t>
            </a:r>
          </a:p>
          <a:p>
            <a:pPr marL="401638" lvl="1" indent="-168275"/>
            <a:r>
              <a:rPr lang="en-US"/>
              <a:t>Second level</a:t>
            </a:r>
          </a:p>
          <a:p>
            <a:pPr marL="625475" lvl="2" indent="-168275"/>
            <a:r>
              <a:rPr lang="en-US"/>
              <a:t>Third level</a:t>
            </a:r>
          </a:p>
          <a:p>
            <a:pPr marL="858838" lvl="3" indent="-168275"/>
            <a:r>
              <a:rPr lang="en-US"/>
              <a:t>Fourth level</a:t>
            </a:r>
          </a:p>
          <a:p>
            <a:pPr marL="1082675" lvl="4" indent="-168275"/>
            <a:r>
              <a:rPr lang="en-US"/>
              <a:t>Fifth level</a:t>
            </a:r>
          </a:p>
        </p:txBody>
      </p:sp>
      <p:sp>
        <p:nvSpPr>
          <p:cNvPr id="2" name="Title 1">
            <a:extLst>
              <a:ext uri="{FF2B5EF4-FFF2-40B4-BE49-F238E27FC236}">
                <a16:creationId xmlns:a16="http://schemas.microsoft.com/office/drawing/2014/main" id="{54DB56A6-2641-3912-E286-C682B74734A2}"/>
              </a:ext>
            </a:extLst>
          </p:cNvPr>
          <p:cNvSpPr>
            <a:spLocks noGrp="1"/>
          </p:cNvSpPr>
          <p:nvPr>
            <p:ph type="title" hasCustomPrompt="1"/>
          </p:nvPr>
        </p:nvSpPr>
        <p:spPr>
          <a:xfrm>
            <a:off x="609601" y="457201"/>
            <a:ext cx="10972799" cy="461665"/>
          </a:xfrm>
          <a:prstGeom prst="rect">
            <a:avLst/>
          </a:prstGeom>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4" name="Text Placeholder 11">
            <a:extLst>
              <a:ext uri="{FF2B5EF4-FFF2-40B4-BE49-F238E27FC236}">
                <a16:creationId xmlns:a16="http://schemas.microsoft.com/office/drawing/2014/main" id="{BDDA7693-EE6C-23FF-7642-77757C0EF68C}"/>
              </a:ext>
            </a:extLst>
          </p:cNvPr>
          <p:cNvSpPr>
            <a:spLocks noGrp="1"/>
          </p:cNvSpPr>
          <p:nvPr>
            <p:ph type="body" sz="quarter" idx="3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3" name="Text Placeholder 12">
            <a:extLst>
              <a:ext uri="{FF2B5EF4-FFF2-40B4-BE49-F238E27FC236}">
                <a16:creationId xmlns:a16="http://schemas.microsoft.com/office/drawing/2014/main" id="{60426970-6993-190C-ABF6-BC835529D96E}"/>
              </a:ext>
            </a:extLst>
          </p:cNvPr>
          <p:cNvSpPr>
            <a:spLocks noGrp="1"/>
          </p:cNvSpPr>
          <p:nvPr>
            <p:ph type="body" sz="quarter" idx="16"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6" name="Text Placeholder 7">
            <a:extLst>
              <a:ext uri="{FF2B5EF4-FFF2-40B4-BE49-F238E27FC236}">
                <a16:creationId xmlns:a16="http://schemas.microsoft.com/office/drawing/2014/main" id="{7C87C958-B1BA-E632-7539-3147959D0E9A}"/>
              </a:ext>
            </a:extLst>
          </p:cNvPr>
          <p:cNvSpPr>
            <a:spLocks noGrp="1"/>
          </p:cNvSpPr>
          <p:nvPr>
            <p:ph type="body" sz="quarter" idx="18"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dirty="0"/>
              <a:t>SECTION TITLE (ALL CAPS) – AVENIR NEXT 9PT</a:t>
            </a:r>
          </a:p>
        </p:txBody>
      </p:sp>
    </p:spTree>
    <p:extLst>
      <p:ext uri="{BB962C8B-B14F-4D97-AF65-F5344CB8AC3E}">
        <p14:creationId xmlns:p14="http://schemas.microsoft.com/office/powerpoint/2010/main" val="2002647011"/>
      </p:ext>
    </p:extLst>
  </p:cSld>
  <p:clrMapOvr>
    <a:masterClrMapping/>
  </p:clrMapOvr>
  <p:transition>
    <p:wipe/>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Timeline 4">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2C5F-696D-0D49-B4DC-28E3A26DFACB}"/>
              </a:ext>
            </a:extLst>
          </p:cNvPr>
          <p:cNvSpPr>
            <a:spLocks noGrp="1"/>
          </p:cNvSpPr>
          <p:nvPr>
            <p:ph type="title" hasCustomPrompt="1"/>
          </p:nvPr>
        </p:nvSpPr>
        <p:spPr>
          <a:xfrm>
            <a:off x="609601" y="457201"/>
            <a:ext cx="10972799" cy="461665"/>
          </a:xfrm>
          <a:prstGeom prst="rect">
            <a:avLst/>
          </a:prstGeom>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11" name="Text Placeholder 10">
            <a:extLst>
              <a:ext uri="{FF2B5EF4-FFF2-40B4-BE49-F238E27FC236}">
                <a16:creationId xmlns:a16="http://schemas.microsoft.com/office/drawing/2014/main" id="{B59855F0-0725-0C4C-A5B8-050EE7C849D5}"/>
              </a:ext>
            </a:extLst>
          </p:cNvPr>
          <p:cNvSpPr>
            <a:spLocks noGrp="1"/>
          </p:cNvSpPr>
          <p:nvPr>
            <p:ph type="body" sz="quarter" idx="17" hasCustomPrompt="1"/>
          </p:nvPr>
        </p:nvSpPr>
        <p:spPr>
          <a:xfrm>
            <a:off x="1472455" y="2828869"/>
            <a:ext cx="2057050" cy="354013"/>
          </a:xfrm>
          <a:prstGeom prst="rect">
            <a:avLst/>
          </a:prstGeom>
        </p:spPr>
        <p:txBody>
          <a:bodyPr lIns="0"/>
          <a:lstStyle>
            <a:lvl1pPr>
              <a:buNone/>
              <a:defRPr b="1" i="0">
                <a:solidFill>
                  <a:schemeClr val="tx1"/>
                </a:solidFill>
                <a:latin typeface="Avenir Next LT Pro" panose="020B0504020202020204" pitchFamily="34" charset="77"/>
                <a:cs typeface="Arial Black" panose="020B0604020202020204" pitchFamily="34" charset="0"/>
              </a:defRPr>
            </a:lvl1pPr>
            <a:lvl2pPr>
              <a:buNone/>
              <a:defRPr/>
            </a:lvl2pPr>
            <a:lvl3pPr>
              <a:buNone/>
              <a:defRPr/>
            </a:lvl3pPr>
            <a:lvl4pPr>
              <a:buNone/>
              <a:defRPr/>
            </a:lvl4pPr>
            <a:lvl5pPr>
              <a:buNone/>
              <a:defRPr/>
            </a:lvl5pPr>
          </a:lstStyle>
          <a:p>
            <a:pPr lvl="0"/>
            <a:r>
              <a:rPr lang="en-US"/>
              <a:t>TITLE</a:t>
            </a:r>
          </a:p>
        </p:txBody>
      </p:sp>
      <p:sp>
        <p:nvSpPr>
          <p:cNvPr id="28" name="Text Placeholder 10">
            <a:extLst>
              <a:ext uri="{FF2B5EF4-FFF2-40B4-BE49-F238E27FC236}">
                <a16:creationId xmlns:a16="http://schemas.microsoft.com/office/drawing/2014/main" id="{0A795DF3-00C7-434F-8D44-CCA593FC78C0}"/>
              </a:ext>
            </a:extLst>
          </p:cNvPr>
          <p:cNvSpPr>
            <a:spLocks noGrp="1"/>
          </p:cNvSpPr>
          <p:nvPr>
            <p:ph type="body" sz="quarter" idx="18" hasCustomPrompt="1"/>
          </p:nvPr>
        </p:nvSpPr>
        <p:spPr>
          <a:xfrm>
            <a:off x="3878770" y="2828869"/>
            <a:ext cx="2057050" cy="354013"/>
          </a:xfrm>
          <a:prstGeom prst="rect">
            <a:avLst/>
          </a:prstGeom>
        </p:spPr>
        <p:txBody>
          <a:bodyPr lIns="0"/>
          <a:lstStyle>
            <a:lvl1pPr>
              <a:buNone/>
              <a:defRPr b="1" i="0">
                <a:solidFill>
                  <a:schemeClr val="tx1"/>
                </a:solidFill>
                <a:latin typeface="Avenir Next LT Pro" panose="020B0504020202020204" pitchFamily="34" charset="77"/>
                <a:cs typeface="Arial Black" panose="020B0604020202020204" pitchFamily="34" charset="0"/>
              </a:defRPr>
            </a:lvl1pPr>
            <a:lvl2pPr>
              <a:buNone/>
              <a:defRPr/>
            </a:lvl2pPr>
            <a:lvl3pPr>
              <a:buNone/>
              <a:defRPr/>
            </a:lvl3pPr>
            <a:lvl4pPr>
              <a:buNone/>
              <a:defRPr/>
            </a:lvl4pPr>
            <a:lvl5pPr>
              <a:buNone/>
              <a:defRPr/>
            </a:lvl5pPr>
          </a:lstStyle>
          <a:p>
            <a:pPr lvl="0"/>
            <a:r>
              <a:rPr lang="en-US"/>
              <a:t>TITLE</a:t>
            </a:r>
          </a:p>
        </p:txBody>
      </p:sp>
      <p:sp>
        <p:nvSpPr>
          <p:cNvPr id="29" name="Text Placeholder 10">
            <a:extLst>
              <a:ext uri="{FF2B5EF4-FFF2-40B4-BE49-F238E27FC236}">
                <a16:creationId xmlns:a16="http://schemas.microsoft.com/office/drawing/2014/main" id="{826A10D7-4D9C-5245-BAE7-E6DFC7051784}"/>
              </a:ext>
            </a:extLst>
          </p:cNvPr>
          <p:cNvSpPr>
            <a:spLocks noGrp="1"/>
          </p:cNvSpPr>
          <p:nvPr>
            <p:ph type="body" sz="quarter" idx="19" hasCustomPrompt="1"/>
          </p:nvPr>
        </p:nvSpPr>
        <p:spPr>
          <a:xfrm>
            <a:off x="6284834" y="2828869"/>
            <a:ext cx="2057050" cy="354013"/>
          </a:xfrm>
          <a:prstGeom prst="rect">
            <a:avLst/>
          </a:prstGeom>
        </p:spPr>
        <p:txBody>
          <a:bodyPr lIns="0"/>
          <a:lstStyle>
            <a:lvl1pPr>
              <a:buNone/>
              <a:defRPr b="1" i="0">
                <a:solidFill>
                  <a:schemeClr val="tx1"/>
                </a:solidFill>
                <a:latin typeface="Avenir Next LT Pro" panose="020B0504020202020204" pitchFamily="34" charset="77"/>
                <a:cs typeface="Arial Black" panose="020B0604020202020204" pitchFamily="34" charset="0"/>
              </a:defRPr>
            </a:lvl1pPr>
            <a:lvl2pPr>
              <a:buNone/>
              <a:defRPr/>
            </a:lvl2pPr>
            <a:lvl3pPr>
              <a:buNone/>
              <a:defRPr/>
            </a:lvl3pPr>
            <a:lvl4pPr>
              <a:buNone/>
              <a:defRPr/>
            </a:lvl4pPr>
            <a:lvl5pPr>
              <a:buNone/>
              <a:defRPr/>
            </a:lvl5pPr>
          </a:lstStyle>
          <a:p>
            <a:pPr lvl="0"/>
            <a:r>
              <a:rPr lang="en-US"/>
              <a:t>TITLE</a:t>
            </a:r>
          </a:p>
        </p:txBody>
      </p:sp>
      <p:sp>
        <p:nvSpPr>
          <p:cNvPr id="30" name="Text Placeholder 10">
            <a:extLst>
              <a:ext uri="{FF2B5EF4-FFF2-40B4-BE49-F238E27FC236}">
                <a16:creationId xmlns:a16="http://schemas.microsoft.com/office/drawing/2014/main" id="{042CB39E-5EE3-CA4B-9C88-5A4BF673761F}"/>
              </a:ext>
            </a:extLst>
          </p:cNvPr>
          <p:cNvSpPr>
            <a:spLocks noGrp="1"/>
          </p:cNvSpPr>
          <p:nvPr>
            <p:ph type="body" sz="quarter" idx="20" hasCustomPrompt="1"/>
          </p:nvPr>
        </p:nvSpPr>
        <p:spPr>
          <a:xfrm>
            <a:off x="8690898" y="2828869"/>
            <a:ext cx="2057050" cy="354013"/>
          </a:xfrm>
          <a:prstGeom prst="rect">
            <a:avLst/>
          </a:prstGeom>
        </p:spPr>
        <p:txBody>
          <a:bodyPr lIns="0"/>
          <a:lstStyle>
            <a:lvl1pPr>
              <a:buNone/>
              <a:defRPr b="1" i="0">
                <a:solidFill>
                  <a:schemeClr val="tx1"/>
                </a:solidFill>
                <a:latin typeface="Avenir Next LT Pro" panose="020B0504020202020204" pitchFamily="34" charset="77"/>
                <a:cs typeface="Arial Black" panose="020B0604020202020204" pitchFamily="34" charset="0"/>
              </a:defRPr>
            </a:lvl1pPr>
            <a:lvl2pPr>
              <a:buNone/>
              <a:defRPr/>
            </a:lvl2pPr>
            <a:lvl3pPr>
              <a:buNone/>
              <a:defRPr/>
            </a:lvl3pPr>
            <a:lvl4pPr>
              <a:buNone/>
              <a:defRPr/>
            </a:lvl4pPr>
            <a:lvl5pPr>
              <a:buNone/>
              <a:defRPr/>
            </a:lvl5pPr>
          </a:lstStyle>
          <a:p>
            <a:pPr lvl="0"/>
            <a:r>
              <a:rPr lang="en-US"/>
              <a:t>TITLE</a:t>
            </a:r>
          </a:p>
        </p:txBody>
      </p:sp>
      <p:sp>
        <p:nvSpPr>
          <p:cNvPr id="31" name="Text Placeholder 10">
            <a:extLst>
              <a:ext uri="{FF2B5EF4-FFF2-40B4-BE49-F238E27FC236}">
                <a16:creationId xmlns:a16="http://schemas.microsoft.com/office/drawing/2014/main" id="{8F8FAA47-B4A4-E340-93ED-984A81424EC0}"/>
              </a:ext>
            </a:extLst>
          </p:cNvPr>
          <p:cNvSpPr>
            <a:spLocks noGrp="1"/>
          </p:cNvSpPr>
          <p:nvPr>
            <p:ph type="body" sz="quarter" idx="21"/>
          </p:nvPr>
        </p:nvSpPr>
        <p:spPr>
          <a:xfrm>
            <a:off x="1472455" y="3294090"/>
            <a:ext cx="2057050" cy="2239961"/>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stStyle>
          <a:p>
            <a:pPr lvl="0"/>
            <a:endParaRPr lang="en-US"/>
          </a:p>
        </p:txBody>
      </p:sp>
      <p:sp>
        <p:nvSpPr>
          <p:cNvPr id="32" name="Text Placeholder 10">
            <a:extLst>
              <a:ext uri="{FF2B5EF4-FFF2-40B4-BE49-F238E27FC236}">
                <a16:creationId xmlns:a16="http://schemas.microsoft.com/office/drawing/2014/main" id="{06D73FEE-40E5-1B48-8FAC-B0D9AF935A43}"/>
              </a:ext>
            </a:extLst>
          </p:cNvPr>
          <p:cNvSpPr>
            <a:spLocks noGrp="1"/>
          </p:cNvSpPr>
          <p:nvPr>
            <p:ph type="body" sz="quarter" idx="22"/>
          </p:nvPr>
        </p:nvSpPr>
        <p:spPr>
          <a:xfrm>
            <a:off x="3878770" y="3294090"/>
            <a:ext cx="2057050" cy="2239961"/>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stStyle>
          <a:p>
            <a:pPr lvl="0"/>
            <a:endParaRPr lang="en-US"/>
          </a:p>
        </p:txBody>
      </p:sp>
      <p:sp>
        <p:nvSpPr>
          <p:cNvPr id="33" name="Text Placeholder 10">
            <a:extLst>
              <a:ext uri="{FF2B5EF4-FFF2-40B4-BE49-F238E27FC236}">
                <a16:creationId xmlns:a16="http://schemas.microsoft.com/office/drawing/2014/main" id="{58483766-2960-5F40-A1CE-A30EDD20D0ED}"/>
              </a:ext>
            </a:extLst>
          </p:cNvPr>
          <p:cNvSpPr>
            <a:spLocks noGrp="1"/>
          </p:cNvSpPr>
          <p:nvPr>
            <p:ph type="body" sz="quarter" idx="23"/>
          </p:nvPr>
        </p:nvSpPr>
        <p:spPr>
          <a:xfrm>
            <a:off x="6284834" y="3294090"/>
            <a:ext cx="2057050" cy="2239961"/>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stStyle>
          <a:p>
            <a:pPr lvl="0"/>
            <a:endParaRPr lang="en-US"/>
          </a:p>
        </p:txBody>
      </p:sp>
      <p:sp>
        <p:nvSpPr>
          <p:cNvPr id="34" name="Text Placeholder 10">
            <a:extLst>
              <a:ext uri="{FF2B5EF4-FFF2-40B4-BE49-F238E27FC236}">
                <a16:creationId xmlns:a16="http://schemas.microsoft.com/office/drawing/2014/main" id="{9343E5EC-046A-584C-88CA-1433BF1214BC}"/>
              </a:ext>
            </a:extLst>
          </p:cNvPr>
          <p:cNvSpPr>
            <a:spLocks noGrp="1"/>
          </p:cNvSpPr>
          <p:nvPr>
            <p:ph type="body" sz="quarter" idx="24"/>
          </p:nvPr>
        </p:nvSpPr>
        <p:spPr>
          <a:xfrm>
            <a:off x="8690898" y="3294090"/>
            <a:ext cx="2057050" cy="2239961"/>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stStyle>
          <a:p>
            <a:pPr lvl="0"/>
            <a:endParaRPr lang="en-US"/>
          </a:p>
        </p:txBody>
      </p:sp>
      <p:sp>
        <p:nvSpPr>
          <p:cNvPr id="13" name="Picture Placeholder 12">
            <a:extLst>
              <a:ext uri="{FF2B5EF4-FFF2-40B4-BE49-F238E27FC236}">
                <a16:creationId xmlns:a16="http://schemas.microsoft.com/office/drawing/2014/main" id="{0F0CE4CF-0B79-984A-9413-3082609B7233}"/>
              </a:ext>
            </a:extLst>
          </p:cNvPr>
          <p:cNvSpPr>
            <a:spLocks noGrp="1"/>
          </p:cNvSpPr>
          <p:nvPr>
            <p:ph type="pic" sz="quarter" idx="25" hasCustomPrompt="1"/>
          </p:nvPr>
        </p:nvSpPr>
        <p:spPr>
          <a:xfrm>
            <a:off x="1472455" y="1825979"/>
            <a:ext cx="703746" cy="705995"/>
          </a:xfrm>
          <a:prstGeom prst="rect">
            <a:avLst/>
          </a:prstGeom>
        </p:spPr>
        <p:txBody>
          <a:bodyPr anchor="ctr" anchorCtr="0"/>
          <a:lstStyle>
            <a:lvl1pPr algn="ctr">
              <a:buNone/>
              <a:defRPr>
                <a:latin typeface="Avenir Next LT Pro" panose="020B0504020202020204" pitchFamily="34" charset="77"/>
              </a:defRPr>
            </a:lvl1pPr>
          </a:lstStyle>
          <a:p>
            <a:r>
              <a:rPr lang="en-US"/>
              <a:t>Icon</a:t>
            </a:r>
          </a:p>
        </p:txBody>
      </p:sp>
      <p:sp>
        <p:nvSpPr>
          <p:cNvPr id="35" name="Picture Placeholder 12">
            <a:extLst>
              <a:ext uri="{FF2B5EF4-FFF2-40B4-BE49-F238E27FC236}">
                <a16:creationId xmlns:a16="http://schemas.microsoft.com/office/drawing/2014/main" id="{000DA99E-CDE0-F545-99B5-64E981C8987A}"/>
              </a:ext>
            </a:extLst>
          </p:cNvPr>
          <p:cNvSpPr>
            <a:spLocks noGrp="1"/>
          </p:cNvSpPr>
          <p:nvPr>
            <p:ph type="pic" sz="quarter" idx="26" hasCustomPrompt="1"/>
          </p:nvPr>
        </p:nvSpPr>
        <p:spPr>
          <a:xfrm>
            <a:off x="3878783" y="1825979"/>
            <a:ext cx="703746" cy="705995"/>
          </a:xfrm>
          <a:prstGeom prst="rect">
            <a:avLst/>
          </a:prstGeom>
        </p:spPr>
        <p:txBody>
          <a:bodyPr anchor="ctr" anchorCtr="0"/>
          <a:lstStyle>
            <a:lvl1pPr algn="ctr">
              <a:buNone/>
              <a:defRPr>
                <a:latin typeface="Avenir Next LT Pro" panose="020B0504020202020204" pitchFamily="34" charset="77"/>
              </a:defRPr>
            </a:lvl1pPr>
          </a:lstStyle>
          <a:p>
            <a:r>
              <a:rPr lang="en-US"/>
              <a:t>Icon</a:t>
            </a:r>
          </a:p>
        </p:txBody>
      </p:sp>
      <p:sp>
        <p:nvSpPr>
          <p:cNvPr id="36" name="Picture Placeholder 12">
            <a:extLst>
              <a:ext uri="{FF2B5EF4-FFF2-40B4-BE49-F238E27FC236}">
                <a16:creationId xmlns:a16="http://schemas.microsoft.com/office/drawing/2014/main" id="{BE81B7EE-832B-0448-AD6E-86773718B54C}"/>
              </a:ext>
            </a:extLst>
          </p:cNvPr>
          <p:cNvSpPr>
            <a:spLocks noGrp="1"/>
          </p:cNvSpPr>
          <p:nvPr>
            <p:ph type="pic" sz="quarter" idx="27" hasCustomPrompt="1"/>
          </p:nvPr>
        </p:nvSpPr>
        <p:spPr>
          <a:xfrm>
            <a:off x="6285111" y="1825979"/>
            <a:ext cx="703746" cy="705995"/>
          </a:xfrm>
          <a:prstGeom prst="rect">
            <a:avLst/>
          </a:prstGeom>
        </p:spPr>
        <p:txBody>
          <a:bodyPr anchor="ctr" anchorCtr="0"/>
          <a:lstStyle>
            <a:lvl1pPr algn="ctr">
              <a:buNone/>
              <a:defRPr>
                <a:latin typeface="Avenir Next LT Pro" panose="020B0504020202020204" pitchFamily="34" charset="77"/>
              </a:defRPr>
            </a:lvl1pPr>
          </a:lstStyle>
          <a:p>
            <a:r>
              <a:rPr lang="en-US"/>
              <a:t>Icon</a:t>
            </a:r>
          </a:p>
        </p:txBody>
      </p:sp>
      <p:sp>
        <p:nvSpPr>
          <p:cNvPr id="37" name="Picture Placeholder 12">
            <a:extLst>
              <a:ext uri="{FF2B5EF4-FFF2-40B4-BE49-F238E27FC236}">
                <a16:creationId xmlns:a16="http://schemas.microsoft.com/office/drawing/2014/main" id="{73EA64E5-9AF7-DA44-9F5C-55156979EA7C}"/>
              </a:ext>
            </a:extLst>
          </p:cNvPr>
          <p:cNvSpPr>
            <a:spLocks noGrp="1"/>
          </p:cNvSpPr>
          <p:nvPr>
            <p:ph type="pic" sz="quarter" idx="28" hasCustomPrompt="1"/>
          </p:nvPr>
        </p:nvSpPr>
        <p:spPr>
          <a:xfrm>
            <a:off x="8691440" y="1825979"/>
            <a:ext cx="703746" cy="705995"/>
          </a:xfrm>
          <a:prstGeom prst="rect">
            <a:avLst/>
          </a:prstGeom>
        </p:spPr>
        <p:txBody>
          <a:bodyPr anchor="ctr" anchorCtr="0"/>
          <a:lstStyle>
            <a:lvl1pPr algn="ctr">
              <a:buNone/>
              <a:defRPr>
                <a:latin typeface="Avenir Next LT Pro" panose="020B0504020202020204" pitchFamily="34" charset="77"/>
              </a:defRPr>
            </a:lvl1pPr>
          </a:lstStyle>
          <a:p>
            <a:r>
              <a:rPr lang="en-US"/>
              <a:t>Icon</a:t>
            </a:r>
          </a:p>
        </p:txBody>
      </p:sp>
      <p:cxnSp>
        <p:nvCxnSpPr>
          <p:cNvPr id="10" name="Straight Arrow Connector 9">
            <a:extLst>
              <a:ext uri="{FF2B5EF4-FFF2-40B4-BE49-F238E27FC236}">
                <a16:creationId xmlns:a16="http://schemas.microsoft.com/office/drawing/2014/main" id="{DED969E4-350D-E8B7-1253-30A40F3A6326}"/>
              </a:ext>
            </a:extLst>
          </p:cNvPr>
          <p:cNvCxnSpPr/>
          <p:nvPr userDrawn="1"/>
        </p:nvCxnSpPr>
        <p:spPr>
          <a:xfrm>
            <a:off x="2411796" y="2170176"/>
            <a:ext cx="1231392" cy="0"/>
          </a:xfrm>
          <a:prstGeom prst="straightConnector1">
            <a:avLst/>
          </a:prstGeom>
          <a:ln>
            <a:solidFill>
              <a:schemeClr val="accent1"/>
            </a:solidFill>
            <a:tailEnd type="triangle"/>
          </a:ln>
        </p:spPr>
        <p:style>
          <a:lnRef idx="1">
            <a:schemeClr val="accent2"/>
          </a:lnRef>
          <a:fillRef idx="0">
            <a:schemeClr val="accent2"/>
          </a:fillRef>
          <a:effectRef idx="0">
            <a:schemeClr val="accent2"/>
          </a:effectRef>
          <a:fontRef idx="minor">
            <a:schemeClr val="tx1"/>
          </a:fontRef>
        </p:style>
      </p:cxnSp>
      <p:cxnSp>
        <p:nvCxnSpPr>
          <p:cNvPr id="12" name="Straight Arrow Connector 11">
            <a:extLst>
              <a:ext uri="{FF2B5EF4-FFF2-40B4-BE49-F238E27FC236}">
                <a16:creationId xmlns:a16="http://schemas.microsoft.com/office/drawing/2014/main" id="{21A7C771-08D6-5FF1-FAFC-4E574C3623F2}"/>
              </a:ext>
            </a:extLst>
          </p:cNvPr>
          <p:cNvCxnSpPr/>
          <p:nvPr userDrawn="1"/>
        </p:nvCxnSpPr>
        <p:spPr>
          <a:xfrm>
            <a:off x="4818124" y="2170176"/>
            <a:ext cx="1231392" cy="0"/>
          </a:xfrm>
          <a:prstGeom prst="straightConnector1">
            <a:avLst/>
          </a:prstGeom>
          <a:ln>
            <a:solidFill>
              <a:schemeClr val="accent1"/>
            </a:solidFill>
            <a:tailEnd type="triangle"/>
          </a:ln>
        </p:spPr>
        <p:style>
          <a:lnRef idx="1">
            <a:schemeClr val="accent2"/>
          </a:lnRef>
          <a:fillRef idx="0">
            <a:schemeClr val="accent2"/>
          </a:fillRef>
          <a:effectRef idx="0">
            <a:schemeClr val="accent2"/>
          </a:effectRef>
          <a:fontRef idx="minor">
            <a:schemeClr val="tx1"/>
          </a:fontRef>
        </p:style>
      </p:cxnSp>
      <p:cxnSp>
        <p:nvCxnSpPr>
          <p:cNvPr id="14" name="Straight Arrow Connector 13">
            <a:extLst>
              <a:ext uri="{FF2B5EF4-FFF2-40B4-BE49-F238E27FC236}">
                <a16:creationId xmlns:a16="http://schemas.microsoft.com/office/drawing/2014/main" id="{01BF4B98-8E24-BACD-F62C-CF4970E026C0}"/>
              </a:ext>
            </a:extLst>
          </p:cNvPr>
          <p:cNvCxnSpPr/>
          <p:nvPr userDrawn="1"/>
        </p:nvCxnSpPr>
        <p:spPr>
          <a:xfrm>
            <a:off x="7224452" y="2170176"/>
            <a:ext cx="1231392" cy="0"/>
          </a:xfrm>
          <a:prstGeom prst="straightConnector1">
            <a:avLst/>
          </a:prstGeom>
          <a:ln>
            <a:solidFill>
              <a:schemeClr val="accent1"/>
            </a:solidFill>
            <a:tailEnd type="triangle"/>
          </a:ln>
        </p:spPr>
        <p:style>
          <a:lnRef idx="1">
            <a:schemeClr val="accent2"/>
          </a:lnRef>
          <a:fillRef idx="0">
            <a:schemeClr val="accent2"/>
          </a:fillRef>
          <a:effectRef idx="0">
            <a:schemeClr val="accent2"/>
          </a:effectRef>
          <a:fontRef idx="minor">
            <a:schemeClr val="tx1"/>
          </a:fontRef>
        </p:style>
      </p:cxnSp>
      <p:sp>
        <p:nvSpPr>
          <p:cNvPr id="4" name="Text Placeholder 11">
            <a:extLst>
              <a:ext uri="{FF2B5EF4-FFF2-40B4-BE49-F238E27FC236}">
                <a16:creationId xmlns:a16="http://schemas.microsoft.com/office/drawing/2014/main" id="{C69DEF3C-7E48-6A0A-E31F-211853ABCD3B}"/>
              </a:ext>
            </a:extLst>
          </p:cNvPr>
          <p:cNvSpPr>
            <a:spLocks noGrp="1"/>
          </p:cNvSpPr>
          <p:nvPr>
            <p:ph type="body" sz="quarter" idx="1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3" name="Text Placeholder 12">
            <a:extLst>
              <a:ext uri="{FF2B5EF4-FFF2-40B4-BE49-F238E27FC236}">
                <a16:creationId xmlns:a16="http://schemas.microsoft.com/office/drawing/2014/main" id="{3285A4CD-6984-54CF-4D78-70632DB35FA2}"/>
              </a:ext>
            </a:extLst>
          </p:cNvPr>
          <p:cNvSpPr>
            <a:spLocks noGrp="1"/>
          </p:cNvSpPr>
          <p:nvPr>
            <p:ph type="body" sz="quarter" idx="16"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5" name="Text Placeholder 7">
            <a:extLst>
              <a:ext uri="{FF2B5EF4-FFF2-40B4-BE49-F238E27FC236}">
                <a16:creationId xmlns:a16="http://schemas.microsoft.com/office/drawing/2014/main" id="{E23DC871-FC30-2AEA-2610-588735AE7506}"/>
              </a:ext>
            </a:extLst>
          </p:cNvPr>
          <p:cNvSpPr>
            <a:spLocks noGrp="1"/>
          </p:cNvSpPr>
          <p:nvPr>
            <p:ph type="body" sz="quarter" idx="29"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dirty="0"/>
              <a:t>SECTION TITLE (ALL CAPS) – AVENIR NEXT 9PT</a:t>
            </a:r>
          </a:p>
        </p:txBody>
      </p:sp>
    </p:spTree>
    <p:extLst>
      <p:ext uri="{BB962C8B-B14F-4D97-AF65-F5344CB8AC3E}">
        <p14:creationId xmlns:p14="http://schemas.microsoft.com/office/powerpoint/2010/main" val="3611978896"/>
      </p:ext>
    </p:extLst>
  </p:cSld>
  <p:clrMapOvr>
    <a:masterClrMapping/>
  </p:clrMapOvr>
  <p:transition>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D0AAD588-9D45-48E5-7D47-0824519516C5}"/>
              </a:ext>
            </a:extLst>
          </p:cNvPr>
          <p:cNvPicPr>
            <a:picLocks noChangeAspect="1"/>
          </p:cNvPicPr>
          <p:nvPr userDrawn="1"/>
        </p:nvPicPr>
        <p:blipFill>
          <a:blip r:embed="rId2"/>
          <a:srcRect/>
          <a:stretch/>
        </p:blipFill>
        <p:spPr>
          <a:xfrm>
            <a:off x="8309495" y="5887991"/>
            <a:ext cx="3135215" cy="610395"/>
          </a:xfrm>
          <a:prstGeom prst="rect">
            <a:avLst/>
          </a:prstGeom>
        </p:spPr>
      </p:pic>
      <p:sp>
        <p:nvSpPr>
          <p:cNvPr id="3" name="Rectangle 50">
            <a:extLst>
              <a:ext uri="{FF2B5EF4-FFF2-40B4-BE49-F238E27FC236}">
                <a16:creationId xmlns:a16="http://schemas.microsoft.com/office/drawing/2014/main" id="{3332027F-0F46-B9C1-C7D3-E578AD32BEB7}"/>
              </a:ext>
            </a:extLst>
          </p:cNvPr>
          <p:cNvSpPr>
            <a:spLocks noChangeArrowheads="1"/>
          </p:cNvSpPr>
          <p:nvPr userDrawn="1"/>
        </p:nvSpPr>
        <p:spPr bwMode="auto">
          <a:xfrm>
            <a:off x="745254" y="6274850"/>
            <a:ext cx="7604561" cy="215444"/>
          </a:xfrm>
          <a:prstGeom prst="rect">
            <a:avLst/>
          </a:prstGeom>
          <a:noFill/>
          <a:ln w="12700" algn="ctr">
            <a:noFill/>
            <a:miter lim="800000"/>
            <a:headEnd/>
            <a:tailEnd/>
          </a:ln>
          <a:effectLst/>
        </p:spPr>
        <p:txBody>
          <a:bodyPr wrap="square" lIns="0" anchor="ctr">
            <a:spAutoFit/>
          </a:bodyPr>
          <a:lstStyle/>
          <a:p>
            <a:pPr eaLnBrk="0" hangingPunct="0">
              <a:lnSpc>
                <a:spcPct val="95000"/>
              </a:lnSpc>
              <a:defRPr/>
            </a:pPr>
            <a:r>
              <a:rPr lang="en-GB" sz="800" i="1">
                <a:solidFill>
                  <a:schemeClr val="bg2"/>
                </a:solidFill>
                <a:latin typeface="Avenir Next LT Pro" panose="020B0504020202020204" pitchFamily="34" charset="77"/>
              </a:rPr>
              <a:t>Information Classification: HIGHLY </a:t>
            </a:r>
            <a:r>
              <a:rPr lang="en-GB" sz="800" i="1" kern="1200">
                <a:solidFill>
                  <a:schemeClr val="bg2"/>
                </a:solidFill>
                <a:latin typeface="Avenir Next LT Pro" panose="020B0504020202020204" pitchFamily="34" charset="77"/>
                <a:ea typeface="+mn-ea"/>
                <a:cs typeface="+mn-cs"/>
              </a:rPr>
              <a:t>CONFIDENTIAL</a:t>
            </a:r>
            <a:endParaRPr lang="en-GB" sz="800" i="1">
              <a:solidFill>
                <a:schemeClr val="bg2"/>
              </a:solidFill>
              <a:latin typeface="Avenir Next LT Pro" panose="020B0504020202020204" pitchFamily="34" charset="77"/>
            </a:endParaRPr>
          </a:p>
        </p:txBody>
      </p:sp>
      <p:sp>
        <p:nvSpPr>
          <p:cNvPr id="7" name="Text Placeholder 6">
            <a:extLst>
              <a:ext uri="{FF2B5EF4-FFF2-40B4-BE49-F238E27FC236}">
                <a16:creationId xmlns:a16="http://schemas.microsoft.com/office/drawing/2014/main" id="{DB5FB764-63D5-9B4E-8526-92A528BACE65}"/>
              </a:ext>
            </a:extLst>
          </p:cNvPr>
          <p:cNvSpPr>
            <a:spLocks noGrp="1"/>
          </p:cNvSpPr>
          <p:nvPr>
            <p:ph type="body" sz="quarter" idx="11" hasCustomPrompt="1"/>
          </p:nvPr>
        </p:nvSpPr>
        <p:spPr>
          <a:xfrm>
            <a:off x="1227296" y="4293657"/>
            <a:ext cx="7596843" cy="787835"/>
          </a:xfrm>
          <a:prstGeom prst="rect">
            <a:avLst/>
          </a:prstGeom>
        </p:spPr>
        <p:txBody>
          <a:bodyPr lIns="0"/>
          <a:lstStyle>
            <a:lvl1pPr marL="0" indent="0">
              <a:buNone/>
              <a:defRPr sz="1800">
                <a:solidFill>
                  <a:schemeClr val="accent1"/>
                </a:solidFill>
                <a:latin typeface="Avenir Next LT Pro" panose="020B0504020202020204" pitchFamily="34" charset="77"/>
              </a:defRPr>
            </a:lvl1pPr>
            <a:lvl2pPr marL="169863" indent="0">
              <a:buNone/>
              <a:defRPr/>
            </a:lvl2pPr>
            <a:lvl3pPr marL="344487" indent="0">
              <a:buNone/>
              <a:defRPr/>
            </a:lvl3pPr>
            <a:lvl4pPr marL="514350" indent="0">
              <a:buNone/>
              <a:defRPr/>
            </a:lvl4pPr>
            <a:lvl5pPr marL="688975" indent="0">
              <a:buNone/>
              <a:defRPr/>
            </a:lvl5pPr>
          </a:lstStyle>
          <a:p>
            <a:pPr lvl="0"/>
            <a:r>
              <a:rPr lang="en-US"/>
              <a:t>Subhead 1-3 Lines Title Case Avenir Next 18pt Orange</a:t>
            </a:r>
          </a:p>
        </p:txBody>
      </p:sp>
      <p:sp>
        <p:nvSpPr>
          <p:cNvPr id="4" name="Text Placeholder 4">
            <a:extLst>
              <a:ext uri="{FF2B5EF4-FFF2-40B4-BE49-F238E27FC236}">
                <a16:creationId xmlns:a16="http://schemas.microsoft.com/office/drawing/2014/main" id="{7C10BF78-B2FB-47DC-804A-C002F9FE397F}"/>
              </a:ext>
            </a:extLst>
          </p:cNvPr>
          <p:cNvSpPr>
            <a:spLocks noGrp="1"/>
          </p:cNvSpPr>
          <p:nvPr>
            <p:ph type="body" sz="quarter" idx="10" hasCustomPrompt="1"/>
          </p:nvPr>
        </p:nvSpPr>
        <p:spPr>
          <a:xfrm>
            <a:off x="1227296" y="2656121"/>
            <a:ext cx="7596851" cy="1637537"/>
          </a:xfrm>
          <a:prstGeom prst="rect">
            <a:avLst/>
          </a:prstGeom>
        </p:spPr>
        <p:txBody>
          <a:bodyPr lIns="0" anchor="b" anchorCtr="0"/>
          <a:lstStyle>
            <a:lvl1pPr marL="0" indent="0">
              <a:lnSpc>
                <a:spcPts val="5400"/>
              </a:lnSpc>
              <a:buNone/>
              <a:defRPr sz="5400" b="0" i="0" cap="all" baseline="0">
                <a:solidFill>
                  <a:schemeClr val="bg1"/>
                </a:solidFill>
                <a:latin typeface="Avenir Next LT Pro Light" panose="020B0504020202020204" pitchFamily="34" charset="77"/>
              </a:defRPr>
            </a:lvl1pPr>
            <a:lvl2pPr marL="169863" indent="0">
              <a:lnSpc>
                <a:spcPts val="11000"/>
              </a:lnSpc>
              <a:buNone/>
              <a:defRPr sz="11500">
                <a:latin typeface="Impact" panose="020B0806030902050204" pitchFamily="34" charset="0"/>
              </a:defRPr>
            </a:lvl2pPr>
            <a:lvl3pPr marL="344487" indent="0">
              <a:lnSpc>
                <a:spcPts val="11000"/>
              </a:lnSpc>
              <a:buNone/>
              <a:defRPr sz="11500">
                <a:latin typeface="Impact" panose="020B0806030902050204" pitchFamily="34" charset="0"/>
              </a:defRPr>
            </a:lvl3pPr>
            <a:lvl4pPr marL="514350" indent="0">
              <a:lnSpc>
                <a:spcPts val="11000"/>
              </a:lnSpc>
              <a:buNone/>
              <a:defRPr sz="11500">
                <a:latin typeface="Impact" panose="020B0806030902050204" pitchFamily="34" charset="0"/>
              </a:defRPr>
            </a:lvl4pPr>
            <a:lvl5pPr marL="688975" indent="0">
              <a:lnSpc>
                <a:spcPts val="11000"/>
              </a:lnSpc>
              <a:buNone/>
              <a:defRPr sz="11500">
                <a:latin typeface="Impact" panose="020B0806030902050204" pitchFamily="34" charset="0"/>
              </a:defRPr>
            </a:lvl5pPr>
          </a:lstStyle>
          <a:p>
            <a:pPr lvl="0"/>
            <a:r>
              <a:rPr lang="en-US"/>
              <a:t>LARGE TITLE</a:t>
            </a:r>
            <a:br>
              <a:rPr lang="en-US"/>
            </a:br>
            <a:r>
              <a:rPr lang="en-US"/>
              <a:t>2 LINES CAPS </a:t>
            </a:r>
          </a:p>
        </p:txBody>
      </p:sp>
      <p:sp>
        <p:nvSpPr>
          <p:cNvPr id="6" name="Rectangle 5">
            <a:extLst>
              <a:ext uri="{FF2B5EF4-FFF2-40B4-BE49-F238E27FC236}">
                <a16:creationId xmlns:a16="http://schemas.microsoft.com/office/drawing/2014/main" id="{3920660B-BA09-F07B-714F-D9B4F25660B5}"/>
              </a:ext>
            </a:extLst>
          </p:cNvPr>
          <p:cNvSpPr/>
          <p:nvPr userDrawn="1"/>
        </p:nvSpPr>
        <p:spPr>
          <a:xfrm>
            <a:off x="0" y="2293145"/>
            <a:ext cx="584200" cy="2290047"/>
          </a:xfrm>
          <a:prstGeom prst="rect">
            <a:avLst/>
          </a:prstGeom>
          <a:pattFill prst="wdUpDiag">
            <a:fgClr>
              <a:schemeClr val="accent1"/>
            </a:fgClr>
            <a:bgClr>
              <a:schemeClr val="tx2"/>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p>
        </p:txBody>
      </p:sp>
      <p:sp>
        <p:nvSpPr>
          <p:cNvPr id="11" name="Text Placeholder 4">
            <a:extLst>
              <a:ext uri="{FF2B5EF4-FFF2-40B4-BE49-F238E27FC236}">
                <a16:creationId xmlns:a16="http://schemas.microsoft.com/office/drawing/2014/main" id="{038580F4-0655-8B11-38B0-4D351B5F26EC}"/>
              </a:ext>
            </a:extLst>
          </p:cNvPr>
          <p:cNvSpPr>
            <a:spLocks noGrp="1"/>
          </p:cNvSpPr>
          <p:nvPr>
            <p:ph type="body" sz="quarter" idx="12" hasCustomPrompt="1"/>
          </p:nvPr>
        </p:nvSpPr>
        <p:spPr>
          <a:xfrm>
            <a:off x="1227296" y="2159165"/>
            <a:ext cx="7596851" cy="494536"/>
          </a:xfrm>
          <a:prstGeom prst="rect">
            <a:avLst/>
          </a:prstGeom>
        </p:spPr>
        <p:txBody>
          <a:bodyPr lIns="0" anchor="b" anchorCtr="0"/>
          <a:lstStyle>
            <a:lvl1pPr marL="0" indent="0">
              <a:lnSpc>
                <a:spcPts val="5400"/>
              </a:lnSpc>
              <a:buNone/>
              <a:defRPr sz="2800">
                <a:solidFill>
                  <a:schemeClr val="bg1"/>
                </a:solidFill>
                <a:latin typeface="Avenir Next LT Pro" panose="020B0504020202020204" pitchFamily="34" charset="77"/>
              </a:defRPr>
            </a:lvl1pPr>
            <a:lvl2pPr marL="169863" indent="0">
              <a:lnSpc>
                <a:spcPts val="11000"/>
              </a:lnSpc>
              <a:buNone/>
              <a:defRPr sz="11500">
                <a:latin typeface="Impact" panose="020B0806030902050204" pitchFamily="34" charset="0"/>
              </a:defRPr>
            </a:lvl2pPr>
            <a:lvl3pPr marL="344487" indent="0">
              <a:lnSpc>
                <a:spcPts val="11000"/>
              </a:lnSpc>
              <a:buNone/>
              <a:defRPr sz="11500">
                <a:latin typeface="Impact" panose="020B0806030902050204" pitchFamily="34" charset="0"/>
              </a:defRPr>
            </a:lvl3pPr>
            <a:lvl4pPr marL="514350" indent="0">
              <a:lnSpc>
                <a:spcPts val="11000"/>
              </a:lnSpc>
              <a:buNone/>
              <a:defRPr sz="11500">
                <a:latin typeface="Impact" panose="020B0806030902050204" pitchFamily="34" charset="0"/>
              </a:defRPr>
            </a:lvl4pPr>
            <a:lvl5pPr marL="688975" indent="0">
              <a:lnSpc>
                <a:spcPts val="11000"/>
              </a:lnSpc>
              <a:buNone/>
              <a:defRPr sz="11500">
                <a:latin typeface="Impact" panose="020B0806030902050204" pitchFamily="34" charset="0"/>
              </a:defRPr>
            </a:lvl5pPr>
          </a:lstStyle>
          <a:p>
            <a:pPr lvl="0"/>
            <a:r>
              <a:rPr lang="en-US"/>
              <a:t>Short Qualifier on 1 Line</a:t>
            </a:r>
          </a:p>
        </p:txBody>
      </p:sp>
    </p:spTree>
    <p:extLst>
      <p:ext uri="{BB962C8B-B14F-4D97-AF65-F5344CB8AC3E}">
        <p14:creationId xmlns:p14="http://schemas.microsoft.com/office/powerpoint/2010/main" val="2057138731"/>
      </p:ext>
    </p:extLst>
  </p:cSld>
  <p:clrMapOvr>
    <a:masterClrMapping/>
  </p:clrMapOvr>
  <p:transition>
    <p:wipe/>
  </p:transition>
  <p:extLst>
    <p:ext uri="{DCECCB84-F9BA-43D5-87BE-67443E8EF086}">
      <p15:sldGuideLst xmlns:p15="http://schemas.microsoft.com/office/powerpoint/2012/main">
        <p15:guide id="1" orient="horz" pos="2160" userDrawn="1">
          <p15:clr>
            <a:srgbClr val="FBAE40"/>
          </p15:clr>
        </p15:guide>
      </p15:sldGuideLst>
    </p:ext>
  </p:extLst>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Project Timeline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2C5F-696D-0D49-B4DC-28E3A26DFACB}"/>
              </a:ext>
            </a:extLst>
          </p:cNvPr>
          <p:cNvSpPr>
            <a:spLocks noGrp="1"/>
          </p:cNvSpPr>
          <p:nvPr>
            <p:ph type="title" hasCustomPrompt="1"/>
          </p:nvPr>
        </p:nvSpPr>
        <p:spPr>
          <a:xfrm>
            <a:off x="609601" y="457201"/>
            <a:ext cx="10972799" cy="461665"/>
          </a:xfrm>
          <a:prstGeom prst="rect">
            <a:avLst/>
          </a:prstGeom>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4" name="Text Placeholder 11">
            <a:extLst>
              <a:ext uri="{FF2B5EF4-FFF2-40B4-BE49-F238E27FC236}">
                <a16:creationId xmlns:a16="http://schemas.microsoft.com/office/drawing/2014/main" id="{8D134E21-8E4A-ECB1-B06F-45C32ABD5002}"/>
              </a:ext>
            </a:extLst>
          </p:cNvPr>
          <p:cNvSpPr>
            <a:spLocks noGrp="1"/>
          </p:cNvSpPr>
          <p:nvPr>
            <p:ph type="body" sz="quarter" idx="1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3" name="Rectangle 2">
            <a:extLst>
              <a:ext uri="{FF2B5EF4-FFF2-40B4-BE49-F238E27FC236}">
                <a16:creationId xmlns:a16="http://schemas.microsoft.com/office/drawing/2014/main" id="{8D756C8D-7CE7-3115-B32D-46D4F709194A}"/>
              </a:ext>
            </a:extLst>
          </p:cNvPr>
          <p:cNvSpPr/>
          <p:nvPr userDrawn="1"/>
        </p:nvSpPr>
        <p:spPr>
          <a:xfrm>
            <a:off x="3668184" y="2817027"/>
            <a:ext cx="2745621" cy="2468880"/>
          </a:xfrm>
          <a:prstGeom prst="rect">
            <a:avLst/>
          </a:prstGeom>
          <a:solidFill>
            <a:schemeClr val="bg1">
              <a:lumMod val="8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lnSpc>
                <a:spcPct val="90000"/>
              </a:lnSpc>
            </a:pPr>
            <a:endParaRPr lang="en-US" sz="1800" b="1">
              <a:latin typeface="Avenir Next LT Pro" panose="020B0504020202020204" pitchFamily="34" charset="77"/>
            </a:endParaRPr>
          </a:p>
        </p:txBody>
      </p:sp>
      <p:cxnSp>
        <p:nvCxnSpPr>
          <p:cNvPr id="6" name="Straight Connector 5">
            <a:extLst>
              <a:ext uri="{FF2B5EF4-FFF2-40B4-BE49-F238E27FC236}">
                <a16:creationId xmlns:a16="http://schemas.microsoft.com/office/drawing/2014/main" id="{0BEB93AC-00AF-DD1E-0953-D2328A24AFF5}"/>
              </a:ext>
            </a:extLst>
          </p:cNvPr>
          <p:cNvCxnSpPr/>
          <p:nvPr userDrawn="1"/>
        </p:nvCxnSpPr>
        <p:spPr>
          <a:xfrm>
            <a:off x="609600" y="2817027"/>
            <a:ext cx="10972800"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FF078F4F-D6F2-A611-4C32-041F6529B062}"/>
              </a:ext>
            </a:extLst>
          </p:cNvPr>
          <p:cNvCxnSpPr/>
          <p:nvPr userDrawn="1"/>
        </p:nvCxnSpPr>
        <p:spPr>
          <a:xfrm>
            <a:off x="609600" y="3923451"/>
            <a:ext cx="10972800"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83152181-AEB0-8E6A-EF87-CEE6C370F032}"/>
              </a:ext>
            </a:extLst>
          </p:cNvPr>
          <p:cNvCxnSpPr/>
          <p:nvPr userDrawn="1"/>
        </p:nvCxnSpPr>
        <p:spPr>
          <a:xfrm>
            <a:off x="609600" y="5285907"/>
            <a:ext cx="10972800"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AAC515B7-2E35-25C2-4B69-90712D03ACC5}"/>
              </a:ext>
            </a:extLst>
          </p:cNvPr>
          <p:cNvCxnSpPr/>
          <p:nvPr userDrawn="1"/>
        </p:nvCxnSpPr>
        <p:spPr>
          <a:xfrm>
            <a:off x="2295373" y="2817027"/>
            <a:ext cx="0" cy="246888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E1CC5A23-C558-C643-E099-A64B4B5163FE}"/>
              </a:ext>
            </a:extLst>
          </p:cNvPr>
          <p:cNvCxnSpPr/>
          <p:nvPr userDrawn="1"/>
        </p:nvCxnSpPr>
        <p:spPr>
          <a:xfrm>
            <a:off x="3668184" y="2817027"/>
            <a:ext cx="0" cy="2468880"/>
          </a:xfrm>
          <a:prstGeom prst="line">
            <a:avLst/>
          </a:prstGeom>
          <a:ln w="12700">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925CF7A6-505F-EEF2-35D1-818C391E6FD2}"/>
              </a:ext>
            </a:extLst>
          </p:cNvPr>
          <p:cNvCxnSpPr/>
          <p:nvPr userDrawn="1"/>
        </p:nvCxnSpPr>
        <p:spPr>
          <a:xfrm>
            <a:off x="5040994" y="2817027"/>
            <a:ext cx="0" cy="246888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FE2CBBAF-EFDF-A869-0BB9-A0F6189D393D}"/>
              </a:ext>
            </a:extLst>
          </p:cNvPr>
          <p:cNvCxnSpPr/>
          <p:nvPr userDrawn="1"/>
        </p:nvCxnSpPr>
        <p:spPr>
          <a:xfrm>
            <a:off x="6413805" y="2817027"/>
            <a:ext cx="0" cy="246888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7F0E7CE-EDDB-19A8-F25C-65AAE900900B}"/>
              </a:ext>
            </a:extLst>
          </p:cNvPr>
          <p:cNvCxnSpPr/>
          <p:nvPr userDrawn="1"/>
        </p:nvCxnSpPr>
        <p:spPr>
          <a:xfrm>
            <a:off x="7786616" y="2817027"/>
            <a:ext cx="0" cy="246888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5B40FB9F-64AB-7F05-C052-BB397A6F3756}"/>
              </a:ext>
            </a:extLst>
          </p:cNvPr>
          <p:cNvCxnSpPr/>
          <p:nvPr userDrawn="1"/>
        </p:nvCxnSpPr>
        <p:spPr>
          <a:xfrm>
            <a:off x="9159426" y="2817027"/>
            <a:ext cx="0" cy="246888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187D9FEB-42AA-F694-3545-966C462E4423}"/>
              </a:ext>
            </a:extLst>
          </p:cNvPr>
          <p:cNvCxnSpPr/>
          <p:nvPr userDrawn="1"/>
        </p:nvCxnSpPr>
        <p:spPr>
          <a:xfrm>
            <a:off x="10532236" y="2817027"/>
            <a:ext cx="0" cy="246888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F51179E4-B663-5573-980F-13020145A322}"/>
              </a:ext>
            </a:extLst>
          </p:cNvPr>
          <p:cNvCxnSpPr>
            <a:cxnSpLocks/>
          </p:cNvCxnSpPr>
          <p:nvPr userDrawn="1"/>
        </p:nvCxnSpPr>
        <p:spPr>
          <a:xfrm>
            <a:off x="9864310" y="2325624"/>
            <a:ext cx="0" cy="841248"/>
          </a:xfrm>
          <a:prstGeom prst="line">
            <a:avLst/>
          </a:prstGeom>
          <a:ln w="12700">
            <a:solidFill>
              <a:srgbClr val="313A45"/>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8774C66-CA15-7697-7EBD-C4FB952F62AA}"/>
              </a:ext>
            </a:extLst>
          </p:cNvPr>
          <p:cNvCxnSpPr>
            <a:cxnSpLocks/>
          </p:cNvCxnSpPr>
          <p:nvPr userDrawn="1"/>
        </p:nvCxnSpPr>
        <p:spPr>
          <a:xfrm>
            <a:off x="8486625" y="2325624"/>
            <a:ext cx="0" cy="841248"/>
          </a:xfrm>
          <a:prstGeom prst="line">
            <a:avLst/>
          </a:prstGeom>
          <a:ln w="12700">
            <a:solidFill>
              <a:srgbClr val="313A45"/>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73B9028-06DA-938F-4912-75CE998D2D23}"/>
              </a:ext>
            </a:extLst>
          </p:cNvPr>
          <p:cNvCxnSpPr>
            <a:cxnSpLocks/>
          </p:cNvCxnSpPr>
          <p:nvPr userDrawn="1"/>
        </p:nvCxnSpPr>
        <p:spPr>
          <a:xfrm>
            <a:off x="7108937" y="2325624"/>
            <a:ext cx="0" cy="841248"/>
          </a:xfrm>
          <a:prstGeom prst="line">
            <a:avLst/>
          </a:prstGeom>
          <a:ln w="12700">
            <a:solidFill>
              <a:srgbClr val="313A45"/>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E8EB3480-D3A8-5282-8575-3FB1C2F034B0}"/>
              </a:ext>
            </a:extLst>
          </p:cNvPr>
          <p:cNvCxnSpPr>
            <a:cxnSpLocks/>
          </p:cNvCxnSpPr>
          <p:nvPr userDrawn="1"/>
        </p:nvCxnSpPr>
        <p:spPr>
          <a:xfrm>
            <a:off x="5753074" y="2325624"/>
            <a:ext cx="0" cy="841248"/>
          </a:xfrm>
          <a:prstGeom prst="line">
            <a:avLst/>
          </a:prstGeom>
          <a:ln w="12700">
            <a:solidFill>
              <a:srgbClr val="313A45"/>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D2983493-1D6A-8DEF-C547-5F6F47D585A5}"/>
              </a:ext>
            </a:extLst>
          </p:cNvPr>
          <p:cNvCxnSpPr>
            <a:cxnSpLocks/>
          </p:cNvCxnSpPr>
          <p:nvPr userDrawn="1"/>
        </p:nvCxnSpPr>
        <p:spPr>
          <a:xfrm>
            <a:off x="4353561" y="2325624"/>
            <a:ext cx="0" cy="841248"/>
          </a:xfrm>
          <a:prstGeom prst="line">
            <a:avLst/>
          </a:prstGeom>
          <a:ln w="12700">
            <a:solidFill>
              <a:srgbClr val="313A45"/>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A3AC82C4-F5E1-1D1E-50C7-C8EBA60EE142}"/>
              </a:ext>
            </a:extLst>
          </p:cNvPr>
          <p:cNvCxnSpPr>
            <a:cxnSpLocks/>
          </p:cNvCxnSpPr>
          <p:nvPr userDrawn="1"/>
        </p:nvCxnSpPr>
        <p:spPr>
          <a:xfrm>
            <a:off x="2975873" y="2325624"/>
            <a:ext cx="0" cy="841248"/>
          </a:xfrm>
          <a:prstGeom prst="line">
            <a:avLst/>
          </a:prstGeom>
          <a:ln w="12700">
            <a:solidFill>
              <a:srgbClr val="313A45"/>
            </a:solidFill>
          </a:ln>
        </p:spPr>
        <p:style>
          <a:lnRef idx="1">
            <a:schemeClr val="accent1"/>
          </a:lnRef>
          <a:fillRef idx="0">
            <a:schemeClr val="accent1"/>
          </a:fillRef>
          <a:effectRef idx="0">
            <a:schemeClr val="accent1"/>
          </a:effectRef>
          <a:fontRef idx="minor">
            <a:schemeClr val="tx1"/>
          </a:fontRef>
        </p:style>
      </p:cxnSp>
      <p:sp>
        <p:nvSpPr>
          <p:cNvPr id="23" name="Text Placeholder 11">
            <a:extLst>
              <a:ext uri="{FF2B5EF4-FFF2-40B4-BE49-F238E27FC236}">
                <a16:creationId xmlns:a16="http://schemas.microsoft.com/office/drawing/2014/main" id="{DAD5E0F7-29E1-45DB-ACE2-2C7D94BDD7F0}"/>
              </a:ext>
            </a:extLst>
          </p:cNvPr>
          <p:cNvSpPr>
            <a:spLocks noGrp="1"/>
          </p:cNvSpPr>
          <p:nvPr>
            <p:ph type="body" sz="quarter" idx="17" hasCustomPrompt="1"/>
          </p:nvPr>
        </p:nvSpPr>
        <p:spPr>
          <a:xfrm>
            <a:off x="701270" y="4040166"/>
            <a:ext cx="1471471" cy="461665"/>
          </a:xfrm>
          <a:prstGeom prst="rect">
            <a:avLst/>
          </a:prstGeom>
          <a:noFill/>
        </p:spPr>
        <p:txBody>
          <a:bodyPr wrap="square" lIns="91440" tIns="45720" rIns="91440" bIns="45720" anchor="t" anchorCtr="0">
            <a:spAutoFit/>
          </a:bodyPr>
          <a:lstStyle>
            <a:lvl1pPr marL="0" indent="0" algn="r">
              <a:spcBef>
                <a:spcPts val="0"/>
              </a:spcBef>
              <a:buNone/>
              <a:defRPr sz="1200" b="1" i="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TITLE </a:t>
            </a:r>
            <a:br>
              <a:rPr lang="en-US"/>
            </a:br>
            <a:r>
              <a:rPr lang="en-US"/>
              <a:t>HEADER</a:t>
            </a:r>
          </a:p>
        </p:txBody>
      </p:sp>
      <p:sp>
        <p:nvSpPr>
          <p:cNvPr id="24" name="Text Placeholder 11">
            <a:extLst>
              <a:ext uri="{FF2B5EF4-FFF2-40B4-BE49-F238E27FC236}">
                <a16:creationId xmlns:a16="http://schemas.microsoft.com/office/drawing/2014/main" id="{09E02882-51F8-8E0D-0948-5C92BC2E1B88}"/>
              </a:ext>
            </a:extLst>
          </p:cNvPr>
          <p:cNvSpPr>
            <a:spLocks noGrp="1"/>
          </p:cNvSpPr>
          <p:nvPr>
            <p:ph type="body" sz="quarter" idx="36" hasCustomPrompt="1"/>
          </p:nvPr>
        </p:nvSpPr>
        <p:spPr>
          <a:xfrm>
            <a:off x="2296217" y="3500600"/>
            <a:ext cx="1357336" cy="281313"/>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Phase 1</a:t>
            </a:r>
          </a:p>
        </p:txBody>
      </p:sp>
      <p:sp>
        <p:nvSpPr>
          <p:cNvPr id="25" name="Text Placeholder 11">
            <a:extLst>
              <a:ext uri="{FF2B5EF4-FFF2-40B4-BE49-F238E27FC236}">
                <a16:creationId xmlns:a16="http://schemas.microsoft.com/office/drawing/2014/main" id="{580BD87B-9B5F-FED5-53E4-921E646BBE77}"/>
              </a:ext>
            </a:extLst>
          </p:cNvPr>
          <p:cNvSpPr>
            <a:spLocks noGrp="1"/>
          </p:cNvSpPr>
          <p:nvPr>
            <p:ph type="body" sz="quarter" idx="37" hasCustomPrompt="1"/>
          </p:nvPr>
        </p:nvSpPr>
        <p:spPr>
          <a:xfrm>
            <a:off x="3666207" y="3504914"/>
            <a:ext cx="1378820"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Phase 2</a:t>
            </a:r>
          </a:p>
        </p:txBody>
      </p:sp>
      <p:sp>
        <p:nvSpPr>
          <p:cNvPr id="26" name="Text Placeholder 11">
            <a:extLst>
              <a:ext uri="{FF2B5EF4-FFF2-40B4-BE49-F238E27FC236}">
                <a16:creationId xmlns:a16="http://schemas.microsoft.com/office/drawing/2014/main" id="{AA574E09-076D-0A53-058C-6CB57E0DA6B9}"/>
              </a:ext>
            </a:extLst>
          </p:cNvPr>
          <p:cNvSpPr>
            <a:spLocks noGrp="1"/>
          </p:cNvSpPr>
          <p:nvPr>
            <p:ph type="body" sz="quarter" idx="38" hasCustomPrompt="1"/>
          </p:nvPr>
        </p:nvSpPr>
        <p:spPr>
          <a:xfrm>
            <a:off x="5041839" y="3504914"/>
            <a:ext cx="1378820"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Phase 3</a:t>
            </a:r>
          </a:p>
        </p:txBody>
      </p:sp>
      <p:sp>
        <p:nvSpPr>
          <p:cNvPr id="27" name="Text Placeholder 11">
            <a:extLst>
              <a:ext uri="{FF2B5EF4-FFF2-40B4-BE49-F238E27FC236}">
                <a16:creationId xmlns:a16="http://schemas.microsoft.com/office/drawing/2014/main" id="{50056870-FD7F-49E7-2912-96B5585746F8}"/>
              </a:ext>
            </a:extLst>
          </p:cNvPr>
          <p:cNvSpPr>
            <a:spLocks noGrp="1"/>
          </p:cNvSpPr>
          <p:nvPr>
            <p:ph type="body" sz="quarter" idx="39" hasCustomPrompt="1"/>
          </p:nvPr>
        </p:nvSpPr>
        <p:spPr>
          <a:xfrm>
            <a:off x="6421779" y="3504914"/>
            <a:ext cx="1378820"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Phase 4</a:t>
            </a:r>
          </a:p>
        </p:txBody>
      </p:sp>
      <p:sp>
        <p:nvSpPr>
          <p:cNvPr id="28" name="Text Placeholder 11">
            <a:extLst>
              <a:ext uri="{FF2B5EF4-FFF2-40B4-BE49-F238E27FC236}">
                <a16:creationId xmlns:a16="http://schemas.microsoft.com/office/drawing/2014/main" id="{6E9A9CF9-84BE-A16E-0AE6-ED1E3CD66078}"/>
              </a:ext>
            </a:extLst>
          </p:cNvPr>
          <p:cNvSpPr>
            <a:spLocks noGrp="1"/>
          </p:cNvSpPr>
          <p:nvPr>
            <p:ph type="body" sz="quarter" idx="40" hasCustomPrompt="1"/>
          </p:nvPr>
        </p:nvSpPr>
        <p:spPr>
          <a:xfrm>
            <a:off x="7797215" y="3504914"/>
            <a:ext cx="1378820"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Phase 5</a:t>
            </a:r>
          </a:p>
        </p:txBody>
      </p:sp>
      <p:sp>
        <p:nvSpPr>
          <p:cNvPr id="29" name="Text Placeholder 11">
            <a:extLst>
              <a:ext uri="{FF2B5EF4-FFF2-40B4-BE49-F238E27FC236}">
                <a16:creationId xmlns:a16="http://schemas.microsoft.com/office/drawing/2014/main" id="{CAB4B659-8535-B4FB-D2CB-46C567164F4C}"/>
              </a:ext>
            </a:extLst>
          </p:cNvPr>
          <p:cNvSpPr>
            <a:spLocks noGrp="1"/>
          </p:cNvSpPr>
          <p:nvPr>
            <p:ph type="body" sz="quarter" idx="41" hasCustomPrompt="1"/>
          </p:nvPr>
        </p:nvSpPr>
        <p:spPr>
          <a:xfrm>
            <a:off x="9151455" y="3504914"/>
            <a:ext cx="1378820"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Phase 7</a:t>
            </a:r>
          </a:p>
        </p:txBody>
      </p:sp>
      <p:sp>
        <p:nvSpPr>
          <p:cNvPr id="30" name="Text Placeholder 11">
            <a:extLst>
              <a:ext uri="{FF2B5EF4-FFF2-40B4-BE49-F238E27FC236}">
                <a16:creationId xmlns:a16="http://schemas.microsoft.com/office/drawing/2014/main" id="{909DA01A-9952-5621-288D-CF6D26B55343}"/>
              </a:ext>
            </a:extLst>
          </p:cNvPr>
          <p:cNvSpPr>
            <a:spLocks noGrp="1"/>
          </p:cNvSpPr>
          <p:nvPr>
            <p:ph type="body" sz="quarter" idx="42" hasCustomPrompt="1"/>
          </p:nvPr>
        </p:nvSpPr>
        <p:spPr>
          <a:xfrm>
            <a:off x="2296217" y="4130343"/>
            <a:ext cx="1357336" cy="281313"/>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7</a:t>
            </a:r>
          </a:p>
        </p:txBody>
      </p:sp>
      <p:sp>
        <p:nvSpPr>
          <p:cNvPr id="31" name="Text Placeholder 11">
            <a:extLst>
              <a:ext uri="{FF2B5EF4-FFF2-40B4-BE49-F238E27FC236}">
                <a16:creationId xmlns:a16="http://schemas.microsoft.com/office/drawing/2014/main" id="{B552C30B-3B43-2F36-7AEC-652440E6FA9C}"/>
              </a:ext>
            </a:extLst>
          </p:cNvPr>
          <p:cNvSpPr>
            <a:spLocks noGrp="1"/>
          </p:cNvSpPr>
          <p:nvPr>
            <p:ph type="body" sz="quarter" idx="43" hasCustomPrompt="1"/>
          </p:nvPr>
        </p:nvSpPr>
        <p:spPr>
          <a:xfrm>
            <a:off x="3666207" y="4134657"/>
            <a:ext cx="1378820"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8</a:t>
            </a:r>
          </a:p>
        </p:txBody>
      </p:sp>
      <p:sp>
        <p:nvSpPr>
          <p:cNvPr id="32" name="Text Placeholder 11">
            <a:extLst>
              <a:ext uri="{FF2B5EF4-FFF2-40B4-BE49-F238E27FC236}">
                <a16:creationId xmlns:a16="http://schemas.microsoft.com/office/drawing/2014/main" id="{7397BD65-55CC-7D7C-9E60-2A9843604C67}"/>
              </a:ext>
            </a:extLst>
          </p:cNvPr>
          <p:cNvSpPr>
            <a:spLocks noGrp="1"/>
          </p:cNvSpPr>
          <p:nvPr>
            <p:ph type="body" sz="quarter" idx="44" hasCustomPrompt="1"/>
          </p:nvPr>
        </p:nvSpPr>
        <p:spPr>
          <a:xfrm>
            <a:off x="5041839" y="4134657"/>
            <a:ext cx="1378820"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9</a:t>
            </a:r>
          </a:p>
        </p:txBody>
      </p:sp>
      <p:sp>
        <p:nvSpPr>
          <p:cNvPr id="33" name="Text Placeholder 11">
            <a:extLst>
              <a:ext uri="{FF2B5EF4-FFF2-40B4-BE49-F238E27FC236}">
                <a16:creationId xmlns:a16="http://schemas.microsoft.com/office/drawing/2014/main" id="{EFECF0C1-07BE-5BEF-AB28-A0187B90BD15}"/>
              </a:ext>
            </a:extLst>
          </p:cNvPr>
          <p:cNvSpPr>
            <a:spLocks noGrp="1"/>
          </p:cNvSpPr>
          <p:nvPr>
            <p:ph type="body" sz="quarter" idx="45" hasCustomPrompt="1"/>
          </p:nvPr>
        </p:nvSpPr>
        <p:spPr>
          <a:xfrm>
            <a:off x="6421779" y="4134657"/>
            <a:ext cx="1378820"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10</a:t>
            </a:r>
          </a:p>
        </p:txBody>
      </p:sp>
      <p:sp>
        <p:nvSpPr>
          <p:cNvPr id="34" name="Text Placeholder 11">
            <a:extLst>
              <a:ext uri="{FF2B5EF4-FFF2-40B4-BE49-F238E27FC236}">
                <a16:creationId xmlns:a16="http://schemas.microsoft.com/office/drawing/2014/main" id="{3E428C3F-894C-225C-B781-5AF645B01B06}"/>
              </a:ext>
            </a:extLst>
          </p:cNvPr>
          <p:cNvSpPr>
            <a:spLocks noGrp="1"/>
          </p:cNvSpPr>
          <p:nvPr>
            <p:ph type="body" sz="quarter" idx="46" hasCustomPrompt="1"/>
          </p:nvPr>
        </p:nvSpPr>
        <p:spPr>
          <a:xfrm>
            <a:off x="7797215" y="4134657"/>
            <a:ext cx="1378820"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11</a:t>
            </a:r>
          </a:p>
        </p:txBody>
      </p:sp>
      <p:sp>
        <p:nvSpPr>
          <p:cNvPr id="35" name="Text Placeholder 11">
            <a:extLst>
              <a:ext uri="{FF2B5EF4-FFF2-40B4-BE49-F238E27FC236}">
                <a16:creationId xmlns:a16="http://schemas.microsoft.com/office/drawing/2014/main" id="{8EE106D6-1D49-580A-3725-871C469ADF15}"/>
              </a:ext>
            </a:extLst>
          </p:cNvPr>
          <p:cNvSpPr>
            <a:spLocks noGrp="1"/>
          </p:cNvSpPr>
          <p:nvPr>
            <p:ph type="body" sz="quarter" idx="47" hasCustomPrompt="1"/>
          </p:nvPr>
        </p:nvSpPr>
        <p:spPr>
          <a:xfrm>
            <a:off x="9151455" y="4134657"/>
            <a:ext cx="1378820"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12</a:t>
            </a:r>
          </a:p>
        </p:txBody>
      </p:sp>
      <p:sp>
        <p:nvSpPr>
          <p:cNvPr id="36" name="Text Placeholder 11">
            <a:extLst>
              <a:ext uri="{FF2B5EF4-FFF2-40B4-BE49-F238E27FC236}">
                <a16:creationId xmlns:a16="http://schemas.microsoft.com/office/drawing/2014/main" id="{588C5464-C79E-E606-3CA3-21275AA5A768}"/>
              </a:ext>
            </a:extLst>
          </p:cNvPr>
          <p:cNvSpPr>
            <a:spLocks noGrp="1"/>
          </p:cNvSpPr>
          <p:nvPr>
            <p:ph type="body" sz="quarter" idx="48" hasCustomPrompt="1"/>
          </p:nvPr>
        </p:nvSpPr>
        <p:spPr>
          <a:xfrm>
            <a:off x="2384689" y="2081358"/>
            <a:ext cx="1202560" cy="253916"/>
          </a:xfrm>
          <a:prstGeom prst="rect">
            <a:avLst/>
          </a:prstGeom>
          <a:solidFill>
            <a:schemeClr val="bg1"/>
          </a:solidFill>
          <a:ln w="12700">
            <a:noFill/>
          </a:ln>
        </p:spPr>
        <p:txBody>
          <a:bodyPr wrap="square" lIns="91440" tIns="45720" rIns="91440" bIns="45720" anchor="t" anchorCtr="0">
            <a:spAutoFit/>
          </a:bodyPr>
          <a:lstStyle>
            <a:lvl1pPr marL="0" indent="0" algn="ctr">
              <a:spcBef>
                <a:spcPts val="0"/>
              </a:spcBef>
              <a:buNone/>
              <a:defRPr sz="105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ITEM 1</a:t>
            </a:r>
          </a:p>
        </p:txBody>
      </p:sp>
      <p:sp>
        <p:nvSpPr>
          <p:cNvPr id="37" name="Text Placeholder 11">
            <a:extLst>
              <a:ext uri="{FF2B5EF4-FFF2-40B4-BE49-F238E27FC236}">
                <a16:creationId xmlns:a16="http://schemas.microsoft.com/office/drawing/2014/main" id="{B49A2A87-72E1-CF6F-5C7C-F2B76AFAB54F}"/>
              </a:ext>
            </a:extLst>
          </p:cNvPr>
          <p:cNvSpPr>
            <a:spLocks noGrp="1"/>
          </p:cNvSpPr>
          <p:nvPr>
            <p:ph type="body" sz="quarter" idx="49" hasCustomPrompt="1"/>
          </p:nvPr>
        </p:nvSpPr>
        <p:spPr>
          <a:xfrm>
            <a:off x="3776162" y="2081358"/>
            <a:ext cx="1202560" cy="253916"/>
          </a:xfrm>
          <a:prstGeom prst="rect">
            <a:avLst/>
          </a:prstGeom>
          <a:solidFill>
            <a:schemeClr val="accent1"/>
          </a:solidFill>
          <a:ln w="12700">
            <a:solidFill>
              <a:schemeClr val="bg1">
                <a:lumMod val="85000"/>
              </a:schemeClr>
            </a:solidFill>
          </a:ln>
        </p:spPr>
        <p:txBody>
          <a:bodyPr wrap="square" lIns="91440" tIns="45720" rIns="91440" bIns="45720" anchor="t" anchorCtr="0">
            <a:spAutoFit/>
          </a:bodyPr>
          <a:lstStyle>
            <a:lvl1pPr marL="0" indent="0" algn="ctr">
              <a:spcBef>
                <a:spcPts val="0"/>
              </a:spcBef>
              <a:buNone/>
              <a:defRPr sz="1050" b="1" i="0" spc="0" baseline="0">
                <a:solidFill>
                  <a:schemeClr val="bg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ITEM 2</a:t>
            </a:r>
          </a:p>
        </p:txBody>
      </p:sp>
      <p:sp>
        <p:nvSpPr>
          <p:cNvPr id="38" name="Text Placeholder 11">
            <a:extLst>
              <a:ext uri="{FF2B5EF4-FFF2-40B4-BE49-F238E27FC236}">
                <a16:creationId xmlns:a16="http://schemas.microsoft.com/office/drawing/2014/main" id="{E3CFFAAF-6FFB-E948-B947-3ECD4C6EC017}"/>
              </a:ext>
            </a:extLst>
          </p:cNvPr>
          <p:cNvSpPr>
            <a:spLocks noGrp="1"/>
          </p:cNvSpPr>
          <p:nvPr>
            <p:ph type="body" sz="quarter" idx="50" hasCustomPrompt="1"/>
          </p:nvPr>
        </p:nvSpPr>
        <p:spPr>
          <a:xfrm>
            <a:off x="5151794" y="2081358"/>
            <a:ext cx="1202560" cy="253916"/>
          </a:xfrm>
          <a:prstGeom prst="rect">
            <a:avLst/>
          </a:prstGeom>
          <a:solidFill>
            <a:schemeClr val="bg1"/>
          </a:solidFill>
          <a:ln w="12700">
            <a:noFill/>
          </a:ln>
        </p:spPr>
        <p:txBody>
          <a:bodyPr wrap="square" lIns="91440" tIns="45720" rIns="91440" bIns="45720" anchor="t" anchorCtr="0">
            <a:spAutoFit/>
          </a:bodyPr>
          <a:lstStyle>
            <a:lvl1pPr marL="0" indent="0" algn="ctr">
              <a:spcBef>
                <a:spcPts val="0"/>
              </a:spcBef>
              <a:buNone/>
              <a:defRPr sz="105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ITEM 3</a:t>
            </a:r>
          </a:p>
        </p:txBody>
      </p:sp>
      <p:sp>
        <p:nvSpPr>
          <p:cNvPr id="39" name="Text Placeholder 11">
            <a:extLst>
              <a:ext uri="{FF2B5EF4-FFF2-40B4-BE49-F238E27FC236}">
                <a16:creationId xmlns:a16="http://schemas.microsoft.com/office/drawing/2014/main" id="{DE6F3C31-23BD-D4DE-F484-ADE9AD62E745}"/>
              </a:ext>
            </a:extLst>
          </p:cNvPr>
          <p:cNvSpPr>
            <a:spLocks noGrp="1"/>
          </p:cNvSpPr>
          <p:nvPr>
            <p:ph type="body" sz="quarter" idx="51" hasCustomPrompt="1"/>
          </p:nvPr>
        </p:nvSpPr>
        <p:spPr>
          <a:xfrm>
            <a:off x="6531734" y="2081358"/>
            <a:ext cx="1202560" cy="253916"/>
          </a:xfrm>
          <a:prstGeom prst="rect">
            <a:avLst/>
          </a:prstGeom>
          <a:solidFill>
            <a:schemeClr val="bg1"/>
          </a:solidFill>
          <a:ln w="12700">
            <a:noFill/>
          </a:ln>
        </p:spPr>
        <p:txBody>
          <a:bodyPr wrap="square" lIns="91440" tIns="45720" rIns="91440" bIns="45720" anchor="t" anchorCtr="0">
            <a:spAutoFit/>
          </a:bodyPr>
          <a:lstStyle>
            <a:lvl1pPr marL="0" indent="0" algn="ctr">
              <a:spcBef>
                <a:spcPts val="0"/>
              </a:spcBef>
              <a:buNone/>
              <a:defRPr sz="105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ITEM 4</a:t>
            </a:r>
          </a:p>
        </p:txBody>
      </p:sp>
      <p:sp>
        <p:nvSpPr>
          <p:cNvPr id="40" name="Text Placeholder 11">
            <a:extLst>
              <a:ext uri="{FF2B5EF4-FFF2-40B4-BE49-F238E27FC236}">
                <a16:creationId xmlns:a16="http://schemas.microsoft.com/office/drawing/2014/main" id="{74C52DD0-C48F-D0A1-0EDA-CC716D1AAE8C}"/>
              </a:ext>
            </a:extLst>
          </p:cNvPr>
          <p:cNvSpPr>
            <a:spLocks noGrp="1"/>
          </p:cNvSpPr>
          <p:nvPr>
            <p:ph type="body" sz="quarter" idx="52" hasCustomPrompt="1"/>
          </p:nvPr>
        </p:nvSpPr>
        <p:spPr>
          <a:xfrm>
            <a:off x="7907170" y="2081358"/>
            <a:ext cx="1202560" cy="253916"/>
          </a:xfrm>
          <a:prstGeom prst="rect">
            <a:avLst/>
          </a:prstGeom>
          <a:solidFill>
            <a:schemeClr val="bg1"/>
          </a:solidFill>
          <a:ln w="12700">
            <a:noFill/>
          </a:ln>
        </p:spPr>
        <p:txBody>
          <a:bodyPr wrap="square" lIns="91440" tIns="45720" rIns="91440" bIns="45720" anchor="t" anchorCtr="0">
            <a:spAutoFit/>
          </a:bodyPr>
          <a:lstStyle>
            <a:lvl1pPr marL="0" indent="0" algn="ctr">
              <a:spcBef>
                <a:spcPts val="0"/>
              </a:spcBef>
              <a:buNone/>
              <a:defRPr sz="105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ITEM 5</a:t>
            </a:r>
          </a:p>
        </p:txBody>
      </p:sp>
      <p:sp>
        <p:nvSpPr>
          <p:cNvPr id="41" name="Text Placeholder 11">
            <a:extLst>
              <a:ext uri="{FF2B5EF4-FFF2-40B4-BE49-F238E27FC236}">
                <a16:creationId xmlns:a16="http://schemas.microsoft.com/office/drawing/2014/main" id="{162FC21D-DD86-A182-D044-5D9506F1B03C}"/>
              </a:ext>
            </a:extLst>
          </p:cNvPr>
          <p:cNvSpPr>
            <a:spLocks noGrp="1"/>
          </p:cNvSpPr>
          <p:nvPr>
            <p:ph type="body" sz="quarter" idx="53" hasCustomPrompt="1"/>
          </p:nvPr>
        </p:nvSpPr>
        <p:spPr>
          <a:xfrm>
            <a:off x="9261410" y="2081358"/>
            <a:ext cx="1202560" cy="253916"/>
          </a:xfrm>
          <a:prstGeom prst="rect">
            <a:avLst/>
          </a:prstGeom>
          <a:solidFill>
            <a:schemeClr val="bg1"/>
          </a:solidFill>
          <a:ln w="12700">
            <a:noFill/>
          </a:ln>
        </p:spPr>
        <p:txBody>
          <a:bodyPr wrap="square" lIns="91440" tIns="45720" rIns="91440" bIns="45720" anchor="t" anchorCtr="0">
            <a:spAutoFit/>
          </a:bodyPr>
          <a:lstStyle>
            <a:lvl1pPr marL="0" indent="0" algn="ctr">
              <a:spcBef>
                <a:spcPts val="0"/>
              </a:spcBef>
              <a:buNone/>
              <a:defRPr sz="105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ITEM 6</a:t>
            </a:r>
          </a:p>
        </p:txBody>
      </p:sp>
      <p:sp>
        <p:nvSpPr>
          <p:cNvPr id="42" name="Text Placeholder 12">
            <a:extLst>
              <a:ext uri="{FF2B5EF4-FFF2-40B4-BE49-F238E27FC236}">
                <a16:creationId xmlns:a16="http://schemas.microsoft.com/office/drawing/2014/main" id="{0F75E195-E4A5-723D-72F2-643475C954F9}"/>
              </a:ext>
            </a:extLst>
          </p:cNvPr>
          <p:cNvSpPr>
            <a:spLocks noGrp="1"/>
          </p:cNvSpPr>
          <p:nvPr>
            <p:ph type="body" sz="quarter" idx="16"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5" name="Text Placeholder 7">
            <a:extLst>
              <a:ext uri="{FF2B5EF4-FFF2-40B4-BE49-F238E27FC236}">
                <a16:creationId xmlns:a16="http://schemas.microsoft.com/office/drawing/2014/main" id="{86C5304E-CE46-1ECC-E18A-893E2D5F3BFA}"/>
              </a:ext>
            </a:extLst>
          </p:cNvPr>
          <p:cNvSpPr>
            <a:spLocks noGrp="1"/>
          </p:cNvSpPr>
          <p:nvPr>
            <p:ph type="body" sz="quarter" idx="18"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dirty="0"/>
              <a:t>SECTION TITLE (ALL CAPS) – AVENIR NEXT 9PT</a:t>
            </a:r>
          </a:p>
        </p:txBody>
      </p:sp>
    </p:spTree>
    <p:extLst>
      <p:ext uri="{BB962C8B-B14F-4D97-AF65-F5344CB8AC3E}">
        <p14:creationId xmlns:p14="http://schemas.microsoft.com/office/powerpoint/2010/main" val="971448168"/>
      </p:ext>
    </p:extLst>
  </p:cSld>
  <p:clrMapOvr>
    <a:masterClrMapping/>
  </p:clrMapOvr>
  <p:transition>
    <p:wipe/>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Project Timeline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2C5F-696D-0D49-B4DC-28E3A26DFACB}"/>
              </a:ext>
            </a:extLst>
          </p:cNvPr>
          <p:cNvSpPr>
            <a:spLocks noGrp="1"/>
          </p:cNvSpPr>
          <p:nvPr>
            <p:ph type="title" hasCustomPrompt="1"/>
          </p:nvPr>
        </p:nvSpPr>
        <p:spPr>
          <a:xfrm>
            <a:off x="609601" y="457201"/>
            <a:ext cx="10972799" cy="461665"/>
          </a:xfrm>
          <a:prstGeom prst="rect">
            <a:avLst/>
          </a:prstGeom>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42" name="Text Placeholder 11">
            <a:extLst>
              <a:ext uri="{FF2B5EF4-FFF2-40B4-BE49-F238E27FC236}">
                <a16:creationId xmlns:a16="http://schemas.microsoft.com/office/drawing/2014/main" id="{F5B896DB-50A2-714E-B866-A884B7A8F445}"/>
              </a:ext>
            </a:extLst>
          </p:cNvPr>
          <p:cNvSpPr>
            <a:spLocks noGrp="1"/>
          </p:cNvSpPr>
          <p:nvPr>
            <p:ph type="body" sz="quarter" idx="17" hasCustomPrompt="1"/>
          </p:nvPr>
        </p:nvSpPr>
        <p:spPr>
          <a:xfrm>
            <a:off x="1078553" y="2175216"/>
            <a:ext cx="1795772" cy="276999"/>
          </a:xfrm>
          <a:prstGeom prst="rect">
            <a:avLst/>
          </a:prstGeom>
          <a:noFill/>
        </p:spPr>
        <p:txBody>
          <a:bodyPr wrap="square" lIns="91440" tIns="45720" rIns="91440" bIns="45720" anchor="t" anchorCtr="0">
            <a:spAutoFit/>
          </a:bodyPr>
          <a:lstStyle>
            <a:lvl1pPr marL="0" indent="0" algn="l">
              <a:spcBef>
                <a:spcPts val="0"/>
              </a:spcBef>
              <a:buNone/>
              <a:defRPr sz="1200" b="1" i="0" spc="0" baseline="0">
                <a:solidFill>
                  <a:schemeClr val="accent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TITLE HEADER</a:t>
            </a:r>
          </a:p>
        </p:txBody>
      </p:sp>
      <p:sp>
        <p:nvSpPr>
          <p:cNvPr id="43" name="Text Placeholder 11">
            <a:extLst>
              <a:ext uri="{FF2B5EF4-FFF2-40B4-BE49-F238E27FC236}">
                <a16:creationId xmlns:a16="http://schemas.microsoft.com/office/drawing/2014/main" id="{8D39B367-E13C-6D4B-8A16-B7D2AC6F8226}"/>
              </a:ext>
            </a:extLst>
          </p:cNvPr>
          <p:cNvSpPr>
            <a:spLocks noGrp="1"/>
          </p:cNvSpPr>
          <p:nvPr>
            <p:ph type="body" sz="quarter" idx="33" hasCustomPrompt="1"/>
          </p:nvPr>
        </p:nvSpPr>
        <p:spPr>
          <a:xfrm>
            <a:off x="1091919" y="4323500"/>
            <a:ext cx="1693228"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1</a:t>
            </a:r>
          </a:p>
        </p:txBody>
      </p:sp>
      <p:sp>
        <p:nvSpPr>
          <p:cNvPr id="44" name="Right Arrow 43">
            <a:extLst>
              <a:ext uri="{FF2B5EF4-FFF2-40B4-BE49-F238E27FC236}">
                <a16:creationId xmlns:a16="http://schemas.microsoft.com/office/drawing/2014/main" id="{C06763AA-A6CF-1B4C-AC70-1EFDC6812ED9}"/>
              </a:ext>
            </a:extLst>
          </p:cNvPr>
          <p:cNvSpPr/>
          <p:nvPr userDrawn="1"/>
        </p:nvSpPr>
        <p:spPr>
          <a:xfrm>
            <a:off x="808823" y="3305103"/>
            <a:ext cx="10749124" cy="162076"/>
          </a:xfrm>
          <a:prstGeom prst="rightArrow">
            <a:avLst>
              <a:gd name="adj1" fmla="val 8216"/>
              <a:gd name="adj2" fmla="val 75644"/>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lnSpc>
                <a:spcPct val="90000"/>
              </a:lnSpc>
            </a:pPr>
            <a:endParaRPr lang="en-US" sz="1800" b="1">
              <a:latin typeface="Avenir Next LT Pro" panose="020B0504020202020204" pitchFamily="34" charset="77"/>
            </a:endParaRPr>
          </a:p>
        </p:txBody>
      </p:sp>
      <p:sp>
        <p:nvSpPr>
          <p:cNvPr id="45" name="TextBox 44">
            <a:extLst>
              <a:ext uri="{FF2B5EF4-FFF2-40B4-BE49-F238E27FC236}">
                <a16:creationId xmlns:a16="http://schemas.microsoft.com/office/drawing/2014/main" id="{696A580F-EA53-F944-B448-24D46D9BD736}"/>
              </a:ext>
            </a:extLst>
          </p:cNvPr>
          <p:cNvSpPr txBox="1"/>
          <p:nvPr userDrawn="1"/>
        </p:nvSpPr>
        <p:spPr>
          <a:xfrm>
            <a:off x="4002161" y="3078365"/>
            <a:ext cx="87" cy="615553"/>
          </a:xfrm>
          <a:prstGeom prst="rect">
            <a:avLst/>
          </a:prstGeom>
          <a:noFill/>
        </p:spPr>
        <p:txBody>
          <a:bodyPr wrap="square" lIns="91440" tIns="45720" rIns="91440" bIns="45720" rtlCol="0" anchor="t">
            <a:noAutofit/>
          </a:bodyPr>
          <a:lstStyle/>
          <a:p>
            <a:pPr>
              <a:spcBef>
                <a:spcPts val="1200"/>
              </a:spcBef>
            </a:pPr>
            <a:endParaRPr lang="en-US" sz="4000">
              <a:solidFill>
                <a:schemeClr val="tx1"/>
              </a:solidFill>
              <a:latin typeface="Avenir Next LT Pro" panose="020B0504020202020204" pitchFamily="34" charset="77"/>
            </a:endParaRPr>
          </a:p>
        </p:txBody>
      </p:sp>
      <p:cxnSp>
        <p:nvCxnSpPr>
          <p:cNvPr id="46" name="Straight Connector 45">
            <a:extLst>
              <a:ext uri="{FF2B5EF4-FFF2-40B4-BE49-F238E27FC236}">
                <a16:creationId xmlns:a16="http://schemas.microsoft.com/office/drawing/2014/main" id="{9505B759-4A39-4242-AC59-E02E20E86732}"/>
              </a:ext>
            </a:extLst>
          </p:cNvPr>
          <p:cNvCxnSpPr>
            <a:cxnSpLocks/>
          </p:cNvCxnSpPr>
          <p:nvPr userDrawn="1"/>
        </p:nvCxnSpPr>
        <p:spPr>
          <a:xfrm>
            <a:off x="1938533" y="3945468"/>
            <a:ext cx="0" cy="243959"/>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1C0C8FC3-283D-6A45-9604-8839C93873F6}"/>
              </a:ext>
            </a:extLst>
          </p:cNvPr>
          <p:cNvCxnSpPr>
            <a:cxnSpLocks/>
          </p:cNvCxnSpPr>
          <p:nvPr userDrawn="1"/>
        </p:nvCxnSpPr>
        <p:spPr>
          <a:xfrm>
            <a:off x="4043711" y="3945468"/>
            <a:ext cx="0" cy="243959"/>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61CC2319-FD4D-7B46-A637-D968806D4E49}"/>
              </a:ext>
            </a:extLst>
          </p:cNvPr>
          <p:cNvCxnSpPr>
            <a:cxnSpLocks/>
          </p:cNvCxnSpPr>
          <p:nvPr userDrawn="1"/>
        </p:nvCxnSpPr>
        <p:spPr>
          <a:xfrm>
            <a:off x="6113669" y="3945468"/>
            <a:ext cx="0" cy="243959"/>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976FBC59-7E07-0947-81CE-A4E695F51904}"/>
              </a:ext>
            </a:extLst>
          </p:cNvPr>
          <p:cNvCxnSpPr>
            <a:cxnSpLocks/>
          </p:cNvCxnSpPr>
          <p:nvPr userDrawn="1"/>
        </p:nvCxnSpPr>
        <p:spPr>
          <a:xfrm>
            <a:off x="8214985" y="3945468"/>
            <a:ext cx="0" cy="243959"/>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83A8DDC9-9E3C-CC40-83C7-DCF0E6B61547}"/>
              </a:ext>
            </a:extLst>
          </p:cNvPr>
          <p:cNvCxnSpPr>
            <a:cxnSpLocks/>
          </p:cNvCxnSpPr>
          <p:nvPr userDrawn="1"/>
        </p:nvCxnSpPr>
        <p:spPr>
          <a:xfrm>
            <a:off x="10299320" y="3945468"/>
            <a:ext cx="0" cy="243959"/>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
        <p:nvSpPr>
          <p:cNvPr id="51" name="Text Placeholder 11">
            <a:extLst>
              <a:ext uri="{FF2B5EF4-FFF2-40B4-BE49-F238E27FC236}">
                <a16:creationId xmlns:a16="http://schemas.microsoft.com/office/drawing/2014/main" id="{39C60E0B-4077-324A-86A1-DC99378CA31D}"/>
              </a:ext>
            </a:extLst>
          </p:cNvPr>
          <p:cNvSpPr>
            <a:spLocks noGrp="1"/>
          </p:cNvSpPr>
          <p:nvPr>
            <p:ph type="body" sz="quarter" idx="35" hasCustomPrompt="1"/>
          </p:nvPr>
        </p:nvSpPr>
        <p:spPr>
          <a:xfrm>
            <a:off x="9226890" y="2175216"/>
            <a:ext cx="1906125" cy="276999"/>
          </a:xfrm>
          <a:prstGeom prst="rect">
            <a:avLst/>
          </a:prstGeom>
          <a:noFill/>
        </p:spPr>
        <p:txBody>
          <a:bodyPr wrap="square" lIns="91440" tIns="45720" rIns="91440" bIns="45720" anchor="t" anchorCtr="0">
            <a:spAutoFit/>
          </a:bodyPr>
          <a:lstStyle>
            <a:lvl1pPr marL="0" indent="0" algn="r">
              <a:spcBef>
                <a:spcPts val="0"/>
              </a:spcBef>
              <a:buNone/>
              <a:defRPr sz="1200" b="1" i="0" spc="0" baseline="0">
                <a:solidFill>
                  <a:schemeClr val="accent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TITLE HEADER</a:t>
            </a:r>
          </a:p>
        </p:txBody>
      </p:sp>
      <p:sp>
        <p:nvSpPr>
          <p:cNvPr id="52" name="Text Placeholder 7">
            <a:extLst>
              <a:ext uri="{FF2B5EF4-FFF2-40B4-BE49-F238E27FC236}">
                <a16:creationId xmlns:a16="http://schemas.microsoft.com/office/drawing/2014/main" id="{BA769310-E691-454A-8978-F450CB1DD3E3}"/>
              </a:ext>
            </a:extLst>
          </p:cNvPr>
          <p:cNvSpPr>
            <a:spLocks noGrp="1"/>
          </p:cNvSpPr>
          <p:nvPr>
            <p:ph type="body" sz="quarter" idx="24" hasCustomPrompt="1"/>
          </p:nvPr>
        </p:nvSpPr>
        <p:spPr>
          <a:xfrm>
            <a:off x="1078553" y="2918343"/>
            <a:ext cx="1719960" cy="935596"/>
          </a:xfrm>
          <a:prstGeom prst="rect">
            <a:avLst/>
          </a:prstGeom>
          <a:solidFill>
            <a:schemeClr val="bg1">
              <a:lumMod val="95000"/>
            </a:schemeClr>
          </a:solidFill>
          <a:ln w="25400">
            <a:solidFill>
              <a:schemeClr val="bg1"/>
            </a:solidFill>
          </a:ln>
        </p:spPr>
        <p:txBody>
          <a:bodyPr lIns="91440" tIns="45720" rIns="91440" bIns="45720" anchor="ctr"/>
          <a:lstStyle>
            <a:lvl1pPr marL="0" indent="0" algn="ctr">
              <a:buNone/>
              <a:defRPr sz="1200" b="1">
                <a:solidFill>
                  <a:schemeClr val="tx1"/>
                </a:solidFill>
                <a:latin typeface="Avenir Next LT Pro" panose="020B0504020202020204" pitchFamily="34" charset="77"/>
              </a:defRPr>
            </a:lvl1pPr>
          </a:lstStyle>
          <a:p>
            <a:pPr lvl="0"/>
            <a:r>
              <a:rPr lang="en-US"/>
              <a:t>Title Header</a:t>
            </a:r>
          </a:p>
        </p:txBody>
      </p:sp>
      <p:sp>
        <p:nvSpPr>
          <p:cNvPr id="53" name="Text Placeholder 11">
            <a:extLst>
              <a:ext uri="{FF2B5EF4-FFF2-40B4-BE49-F238E27FC236}">
                <a16:creationId xmlns:a16="http://schemas.microsoft.com/office/drawing/2014/main" id="{C56C692A-463D-A340-ADBE-E9136B76E3A1}"/>
              </a:ext>
            </a:extLst>
          </p:cNvPr>
          <p:cNvSpPr>
            <a:spLocks noGrp="1"/>
          </p:cNvSpPr>
          <p:nvPr>
            <p:ph type="body" sz="quarter" idx="36" hasCustomPrompt="1"/>
          </p:nvPr>
        </p:nvSpPr>
        <p:spPr>
          <a:xfrm>
            <a:off x="3197097" y="4323500"/>
            <a:ext cx="1693228"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1</a:t>
            </a:r>
          </a:p>
        </p:txBody>
      </p:sp>
      <p:sp>
        <p:nvSpPr>
          <p:cNvPr id="54" name="Text Placeholder 7">
            <a:extLst>
              <a:ext uri="{FF2B5EF4-FFF2-40B4-BE49-F238E27FC236}">
                <a16:creationId xmlns:a16="http://schemas.microsoft.com/office/drawing/2014/main" id="{D3531F27-1227-E242-B1AA-B441D6366907}"/>
              </a:ext>
            </a:extLst>
          </p:cNvPr>
          <p:cNvSpPr>
            <a:spLocks noGrp="1"/>
          </p:cNvSpPr>
          <p:nvPr>
            <p:ph type="body" sz="quarter" idx="37" hasCustomPrompt="1"/>
          </p:nvPr>
        </p:nvSpPr>
        <p:spPr>
          <a:xfrm>
            <a:off x="3183731" y="2918343"/>
            <a:ext cx="1719960" cy="935596"/>
          </a:xfrm>
          <a:prstGeom prst="rect">
            <a:avLst/>
          </a:prstGeom>
          <a:solidFill>
            <a:schemeClr val="bg1">
              <a:lumMod val="95000"/>
            </a:schemeClr>
          </a:solidFill>
          <a:ln w="25400">
            <a:solidFill>
              <a:schemeClr val="bg1"/>
            </a:solidFill>
          </a:ln>
        </p:spPr>
        <p:txBody>
          <a:bodyPr lIns="91440" tIns="45720" rIns="91440" bIns="45720" anchor="ctr"/>
          <a:lstStyle>
            <a:lvl1pPr marL="0" indent="0" algn="ctr">
              <a:buNone/>
              <a:defRPr sz="1200" b="1">
                <a:solidFill>
                  <a:schemeClr val="tx1"/>
                </a:solidFill>
                <a:latin typeface="Avenir Next LT Pro" panose="020B0504020202020204" pitchFamily="34" charset="77"/>
              </a:defRPr>
            </a:lvl1pPr>
          </a:lstStyle>
          <a:p>
            <a:pPr lvl="0"/>
            <a:r>
              <a:rPr lang="en-US"/>
              <a:t>Title Header</a:t>
            </a:r>
          </a:p>
        </p:txBody>
      </p:sp>
      <p:sp>
        <p:nvSpPr>
          <p:cNvPr id="55" name="Text Placeholder 11">
            <a:extLst>
              <a:ext uri="{FF2B5EF4-FFF2-40B4-BE49-F238E27FC236}">
                <a16:creationId xmlns:a16="http://schemas.microsoft.com/office/drawing/2014/main" id="{8DE992A2-488A-494D-9D43-C95F96B4A8FE}"/>
              </a:ext>
            </a:extLst>
          </p:cNvPr>
          <p:cNvSpPr>
            <a:spLocks noGrp="1"/>
          </p:cNvSpPr>
          <p:nvPr>
            <p:ph type="body" sz="quarter" idx="38" hasCustomPrompt="1"/>
          </p:nvPr>
        </p:nvSpPr>
        <p:spPr>
          <a:xfrm>
            <a:off x="5267055" y="4323500"/>
            <a:ext cx="1693228"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1</a:t>
            </a:r>
          </a:p>
        </p:txBody>
      </p:sp>
      <p:sp>
        <p:nvSpPr>
          <p:cNvPr id="56" name="Text Placeholder 7">
            <a:extLst>
              <a:ext uri="{FF2B5EF4-FFF2-40B4-BE49-F238E27FC236}">
                <a16:creationId xmlns:a16="http://schemas.microsoft.com/office/drawing/2014/main" id="{35AA8906-25A7-3B44-81C7-209B71C39C23}"/>
              </a:ext>
            </a:extLst>
          </p:cNvPr>
          <p:cNvSpPr>
            <a:spLocks noGrp="1"/>
          </p:cNvSpPr>
          <p:nvPr>
            <p:ph type="body" sz="quarter" idx="39" hasCustomPrompt="1"/>
          </p:nvPr>
        </p:nvSpPr>
        <p:spPr>
          <a:xfrm>
            <a:off x="5253689" y="2918343"/>
            <a:ext cx="1719960" cy="935596"/>
          </a:xfrm>
          <a:prstGeom prst="rect">
            <a:avLst/>
          </a:prstGeom>
          <a:solidFill>
            <a:schemeClr val="bg1">
              <a:lumMod val="95000"/>
            </a:schemeClr>
          </a:solidFill>
          <a:ln w="25400">
            <a:solidFill>
              <a:schemeClr val="bg1"/>
            </a:solidFill>
          </a:ln>
        </p:spPr>
        <p:txBody>
          <a:bodyPr lIns="91440" tIns="45720" rIns="91440" bIns="45720" anchor="ctr"/>
          <a:lstStyle>
            <a:lvl1pPr marL="0" indent="0" algn="ctr">
              <a:buNone/>
              <a:defRPr sz="1200" b="1">
                <a:solidFill>
                  <a:schemeClr val="tx1"/>
                </a:solidFill>
                <a:latin typeface="Avenir Next LT Pro" panose="020B0504020202020204" pitchFamily="34" charset="77"/>
              </a:defRPr>
            </a:lvl1pPr>
          </a:lstStyle>
          <a:p>
            <a:pPr lvl="0"/>
            <a:r>
              <a:rPr lang="en-US"/>
              <a:t>Title Header</a:t>
            </a:r>
          </a:p>
        </p:txBody>
      </p:sp>
      <p:sp>
        <p:nvSpPr>
          <p:cNvPr id="57" name="Text Placeholder 11">
            <a:extLst>
              <a:ext uri="{FF2B5EF4-FFF2-40B4-BE49-F238E27FC236}">
                <a16:creationId xmlns:a16="http://schemas.microsoft.com/office/drawing/2014/main" id="{1BA6F8F7-6633-0D40-8F4E-7B7B6F186BBC}"/>
              </a:ext>
            </a:extLst>
          </p:cNvPr>
          <p:cNvSpPr>
            <a:spLocks noGrp="1"/>
          </p:cNvSpPr>
          <p:nvPr>
            <p:ph type="body" sz="quarter" idx="40" hasCustomPrompt="1"/>
          </p:nvPr>
        </p:nvSpPr>
        <p:spPr>
          <a:xfrm>
            <a:off x="7368371" y="4323500"/>
            <a:ext cx="1693228"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1</a:t>
            </a:r>
          </a:p>
        </p:txBody>
      </p:sp>
      <p:sp>
        <p:nvSpPr>
          <p:cNvPr id="58" name="Text Placeholder 7">
            <a:extLst>
              <a:ext uri="{FF2B5EF4-FFF2-40B4-BE49-F238E27FC236}">
                <a16:creationId xmlns:a16="http://schemas.microsoft.com/office/drawing/2014/main" id="{6B1836C7-44F5-4A4E-BFBB-BA98EFEC5423}"/>
              </a:ext>
            </a:extLst>
          </p:cNvPr>
          <p:cNvSpPr>
            <a:spLocks noGrp="1"/>
          </p:cNvSpPr>
          <p:nvPr>
            <p:ph type="body" sz="quarter" idx="41" hasCustomPrompt="1"/>
          </p:nvPr>
        </p:nvSpPr>
        <p:spPr>
          <a:xfrm>
            <a:off x="7355005" y="2918343"/>
            <a:ext cx="1719960" cy="935596"/>
          </a:xfrm>
          <a:prstGeom prst="rect">
            <a:avLst/>
          </a:prstGeom>
          <a:solidFill>
            <a:schemeClr val="bg1">
              <a:lumMod val="95000"/>
            </a:schemeClr>
          </a:solidFill>
          <a:ln w="25400">
            <a:solidFill>
              <a:schemeClr val="bg1"/>
            </a:solidFill>
          </a:ln>
        </p:spPr>
        <p:txBody>
          <a:bodyPr lIns="91440" tIns="45720" rIns="91440" bIns="45720" anchor="ctr"/>
          <a:lstStyle>
            <a:lvl1pPr marL="0" indent="0" algn="ctr">
              <a:buNone/>
              <a:defRPr sz="1200" b="1">
                <a:solidFill>
                  <a:schemeClr val="tx1"/>
                </a:solidFill>
                <a:latin typeface="Avenir Next LT Pro" panose="020B0504020202020204" pitchFamily="34" charset="77"/>
              </a:defRPr>
            </a:lvl1pPr>
          </a:lstStyle>
          <a:p>
            <a:pPr lvl="0"/>
            <a:r>
              <a:rPr lang="en-US"/>
              <a:t>Title Header</a:t>
            </a:r>
          </a:p>
        </p:txBody>
      </p:sp>
      <p:sp>
        <p:nvSpPr>
          <p:cNvPr id="96" name="Text Placeholder 11">
            <a:extLst>
              <a:ext uri="{FF2B5EF4-FFF2-40B4-BE49-F238E27FC236}">
                <a16:creationId xmlns:a16="http://schemas.microsoft.com/office/drawing/2014/main" id="{32DC6995-A729-E445-A41F-66AB6112ABC8}"/>
              </a:ext>
            </a:extLst>
          </p:cNvPr>
          <p:cNvSpPr>
            <a:spLocks noGrp="1"/>
          </p:cNvSpPr>
          <p:nvPr>
            <p:ph type="body" sz="quarter" idx="42" hasCustomPrompt="1"/>
          </p:nvPr>
        </p:nvSpPr>
        <p:spPr>
          <a:xfrm>
            <a:off x="9452706" y="4323500"/>
            <a:ext cx="1693228"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1</a:t>
            </a:r>
          </a:p>
        </p:txBody>
      </p:sp>
      <p:sp>
        <p:nvSpPr>
          <p:cNvPr id="97" name="Text Placeholder 7">
            <a:extLst>
              <a:ext uri="{FF2B5EF4-FFF2-40B4-BE49-F238E27FC236}">
                <a16:creationId xmlns:a16="http://schemas.microsoft.com/office/drawing/2014/main" id="{240BAEE8-10CD-B44C-B066-6306AFB770AC}"/>
              </a:ext>
            </a:extLst>
          </p:cNvPr>
          <p:cNvSpPr>
            <a:spLocks noGrp="1"/>
          </p:cNvSpPr>
          <p:nvPr>
            <p:ph type="body" sz="quarter" idx="43" hasCustomPrompt="1"/>
          </p:nvPr>
        </p:nvSpPr>
        <p:spPr>
          <a:xfrm>
            <a:off x="9439340" y="2918343"/>
            <a:ext cx="1719960" cy="935596"/>
          </a:xfrm>
          <a:prstGeom prst="rect">
            <a:avLst/>
          </a:prstGeom>
          <a:solidFill>
            <a:schemeClr val="bg1">
              <a:lumMod val="95000"/>
            </a:schemeClr>
          </a:solidFill>
          <a:ln w="25400">
            <a:solidFill>
              <a:schemeClr val="bg1"/>
            </a:solidFill>
          </a:ln>
        </p:spPr>
        <p:txBody>
          <a:bodyPr lIns="91440" tIns="45720" rIns="91440" bIns="45720" anchor="ctr"/>
          <a:lstStyle>
            <a:lvl1pPr marL="0" indent="0" algn="ctr">
              <a:buNone/>
              <a:defRPr sz="1200" b="1">
                <a:solidFill>
                  <a:schemeClr val="tx1"/>
                </a:solidFill>
                <a:latin typeface="Avenir Next LT Pro" panose="020B0504020202020204" pitchFamily="34" charset="77"/>
              </a:defRPr>
            </a:lvl1pPr>
          </a:lstStyle>
          <a:p>
            <a:pPr lvl="0"/>
            <a:r>
              <a:rPr lang="en-US"/>
              <a:t>Title Header</a:t>
            </a:r>
          </a:p>
        </p:txBody>
      </p:sp>
      <p:grpSp>
        <p:nvGrpSpPr>
          <p:cNvPr id="98" name="Group 97">
            <a:extLst>
              <a:ext uri="{FF2B5EF4-FFF2-40B4-BE49-F238E27FC236}">
                <a16:creationId xmlns:a16="http://schemas.microsoft.com/office/drawing/2014/main" id="{90CDD6D3-7CC2-9A46-8241-AD783E69A93B}"/>
              </a:ext>
            </a:extLst>
          </p:cNvPr>
          <p:cNvGrpSpPr/>
          <p:nvPr userDrawn="1"/>
        </p:nvGrpSpPr>
        <p:grpSpPr>
          <a:xfrm>
            <a:off x="2874325" y="4339702"/>
            <a:ext cx="228600" cy="228600"/>
            <a:chOff x="5068956" y="4549940"/>
            <a:chExt cx="529870" cy="529870"/>
          </a:xfrm>
          <a:noFill/>
        </p:grpSpPr>
        <p:sp>
          <p:nvSpPr>
            <p:cNvPr id="99" name="Oval 98">
              <a:extLst>
                <a:ext uri="{FF2B5EF4-FFF2-40B4-BE49-F238E27FC236}">
                  <a16:creationId xmlns:a16="http://schemas.microsoft.com/office/drawing/2014/main" id="{8F2566FF-3D4B-DF4D-BC09-43EB05441E20}"/>
                </a:ext>
              </a:extLst>
            </p:cNvPr>
            <p:cNvSpPr/>
            <p:nvPr/>
          </p:nvSpPr>
          <p:spPr>
            <a:xfrm>
              <a:off x="5068956" y="4549940"/>
              <a:ext cx="529870" cy="5298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lnSpc>
                  <a:spcPct val="90000"/>
                </a:lnSpc>
              </a:pPr>
              <a:endParaRPr lang="en-US" b="1">
                <a:ln>
                  <a:solidFill>
                    <a:srgbClr val="313A45"/>
                  </a:solidFill>
                </a:ln>
                <a:latin typeface="Avenir Next LT Pro" panose="020B0504020202020204" pitchFamily="34" charset="77"/>
              </a:endParaRPr>
            </a:p>
          </p:txBody>
        </p:sp>
        <p:grpSp>
          <p:nvGrpSpPr>
            <p:cNvPr id="100" name="Group 99">
              <a:extLst>
                <a:ext uri="{FF2B5EF4-FFF2-40B4-BE49-F238E27FC236}">
                  <a16:creationId xmlns:a16="http://schemas.microsoft.com/office/drawing/2014/main" id="{F49FF4A2-CD46-5C46-9793-AD664C8676E8}"/>
                </a:ext>
              </a:extLst>
            </p:cNvPr>
            <p:cNvGrpSpPr/>
            <p:nvPr/>
          </p:nvGrpSpPr>
          <p:grpSpPr>
            <a:xfrm>
              <a:off x="5333891" y="4671174"/>
              <a:ext cx="0" cy="287402"/>
              <a:chOff x="5181435" y="5692959"/>
              <a:chExt cx="0" cy="326231"/>
            </a:xfrm>
            <a:grpFill/>
          </p:grpSpPr>
          <p:cxnSp>
            <p:nvCxnSpPr>
              <p:cNvPr id="101" name="Straight Connector 100">
                <a:extLst>
                  <a:ext uri="{FF2B5EF4-FFF2-40B4-BE49-F238E27FC236}">
                    <a16:creationId xmlns:a16="http://schemas.microsoft.com/office/drawing/2014/main" id="{EA06B288-5488-7A4F-A83D-97910440321B}"/>
                  </a:ext>
                </a:extLst>
              </p:cNvPr>
              <p:cNvCxnSpPr/>
              <p:nvPr/>
            </p:nvCxnSpPr>
            <p:spPr>
              <a:xfrm>
                <a:off x="5181435" y="5692959"/>
                <a:ext cx="0" cy="326231"/>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6032DB88-9708-154F-9884-A5849CBC63D9}"/>
                  </a:ext>
                </a:extLst>
              </p:cNvPr>
              <p:cNvCxnSpPr/>
              <p:nvPr/>
            </p:nvCxnSpPr>
            <p:spPr>
              <a:xfrm>
                <a:off x="5181435" y="5692959"/>
                <a:ext cx="0" cy="326231"/>
              </a:xfrm>
              <a:prstGeom prst="line">
                <a:avLst/>
              </a:prstGeom>
              <a:grpFill/>
              <a:ln w="12700">
                <a:solidFill>
                  <a:schemeClr val="tx1"/>
                </a:solidFill>
              </a:ln>
              <a:scene3d>
                <a:camera prst="orthographicFront">
                  <a:rot lat="0" lon="0" rev="16200000"/>
                </a:camera>
                <a:lightRig rig="threePt" dir="t"/>
              </a:scene3d>
            </p:spPr>
            <p:style>
              <a:lnRef idx="1">
                <a:schemeClr val="accent1"/>
              </a:lnRef>
              <a:fillRef idx="0">
                <a:schemeClr val="accent1"/>
              </a:fillRef>
              <a:effectRef idx="0">
                <a:schemeClr val="accent1"/>
              </a:effectRef>
              <a:fontRef idx="minor">
                <a:schemeClr val="tx1"/>
              </a:fontRef>
            </p:style>
          </p:cxnSp>
        </p:grpSp>
      </p:grpSp>
      <p:grpSp>
        <p:nvGrpSpPr>
          <p:cNvPr id="103" name="Group 102">
            <a:extLst>
              <a:ext uri="{FF2B5EF4-FFF2-40B4-BE49-F238E27FC236}">
                <a16:creationId xmlns:a16="http://schemas.microsoft.com/office/drawing/2014/main" id="{E546F0B0-13CA-6845-8270-230E08412484}"/>
              </a:ext>
            </a:extLst>
          </p:cNvPr>
          <p:cNvGrpSpPr/>
          <p:nvPr userDrawn="1"/>
        </p:nvGrpSpPr>
        <p:grpSpPr>
          <a:xfrm>
            <a:off x="4944284" y="4339702"/>
            <a:ext cx="228600" cy="228600"/>
            <a:chOff x="5068956" y="4549940"/>
            <a:chExt cx="529870" cy="529870"/>
          </a:xfrm>
          <a:noFill/>
        </p:grpSpPr>
        <p:sp>
          <p:nvSpPr>
            <p:cNvPr id="104" name="Oval 103">
              <a:extLst>
                <a:ext uri="{FF2B5EF4-FFF2-40B4-BE49-F238E27FC236}">
                  <a16:creationId xmlns:a16="http://schemas.microsoft.com/office/drawing/2014/main" id="{E7BFBDE5-71C7-C148-9C01-D254553F6D8D}"/>
                </a:ext>
              </a:extLst>
            </p:cNvPr>
            <p:cNvSpPr/>
            <p:nvPr/>
          </p:nvSpPr>
          <p:spPr>
            <a:xfrm>
              <a:off x="5068956" y="4549940"/>
              <a:ext cx="529870" cy="5298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lnSpc>
                  <a:spcPct val="90000"/>
                </a:lnSpc>
              </a:pPr>
              <a:endParaRPr lang="en-US" b="1">
                <a:ln>
                  <a:solidFill>
                    <a:srgbClr val="313A45"/>
                  </a:solidFill>
                </a:ln>
                <a:latin typeface="Avenir Next LT Pro" panose="020B0504020202020204" pitchFamily="34" charset="77"/>
              </a:endParaRPr>
            </a:p>
          </p:txBody>
        </p:sp>
        <p:grpSp>
          <p:nvGrpSpPr>
            <p:cNvPr id="105" name="Group 104">
              <a:extLst>
                <a:ext uri="{FF2B5EF4-FFF2-40B4-BE49-F238E27FC236}">
                  <a16:creationId xmlns:a16="http://schemas.microsoft.com/office/drawing/2014/main" id="{E2D44FD6-4A54-9C4A-B6EE-E2369DAC493F}"/>
                </a:ext>
              </a:extLst>
            </p:cNvPr>
            <p:cNvGrpSpPr/>
            <p:nvPr/>
          </p:nvGrpSpPr>
          <p:grpSpPr>
            <a:xfrm>
              <a:off x="5333891" y="4671174"/>
              <a:ext cx="0" cy="287402"/>
              <a:chOff x="5181435" y="5692959"/>
              <a:chExt cx="0" cy="326231"/>
            </a:xfrm>
            <a:grpFill/>
          </p:grpSpPr>
          <p:cxnSp>
            <p:nvCxnSpPr>
              <p:cNvPr id="106" name="Straight Connector 105">
                <a:extLst>
                  <a:ext uri="{FF2B5EF4-FFF2-40B4-BE49-F238E27FC236}">
                    <a16:creationId xmlns:a16="http://schemas.microsoft.com/office/drawing/2014/main" id="{A1150AFA-5497-E94C-B534-F3A08125EEF5}"/>
                  </a:ext>
                </a:extLst>
              </p:cNvPr>
              <p:cNvCxnSpPr/>
              <p:nvPr/>
            </p:nvCxnSpPr>
            <p:spPr>
              <a:xfrm>
                <a:off x="5181435" y="5692959"/>
                <a:ext cx="0" cy="326231"/>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3E6E36D5-6753-2741-BEB2-458F4332ADA9}"/>
                  </a:ext>
                </a:extLst>
              </p:cNvPr>
              <p:cNvCxnSpPr/>
              <p:nvPr/>
            </p:nvCxnSpPr>
            <p:spPr>
              <a:xfrm>
                <a:off x="5181435" y="5692959"/>
                <a:ext cx="0" cy="326231"/>
              </a:xfrm>
              <a:prstGeom prst="line">
                <a:avLst/>
              </a:prstGeom>
              <a:grpFill/>
              <a:ln w="12700">
                <a:solidFill>
                  <a:schemeClr val="tx1"/>
                </a:solidFill>
              </a:ln>
              <a:scene3d>
                <a:camera prst="orthographicFront">
                  <a:rot lat="0" lon="0" rev="16200000"/>
                </a:camera>
                <a:lightRig rig="threePt" dir="t"/>
              </a:scene3d>
            </p:spPr>
            <p:style>
              <a:lnRef idx="1">
                <a:schemeClr val="accent1"/>
              </a:lnRef>
              <a:fillRef idx="0">
                <a:schemeClr val="accent1"/>
              </a:fillRef>
              <a:effectRef idx="0">
                <a:schemeClr val="accent1"/>
              </a:effectRef>
              <a:fontRef idx="minor">
                <a:schemeClr val="tx1"/>
              </a:fontRef>
            </p:style>
          </p:cxnSp>
        </p:grpSp>
      </p:grpSp>
      <p:grpSp>
        <p:nvGrpSpPr>
          <p:cNvPr id="108" name="Group 107">
            <a:extLst>
              <a:ext uri="{FF2B5EF4-FFF2-40B4-BE49-F238E27FC236}">
                <a16:creationId xmlns:a16="http://schemas.microsoft.com/office/drawing/2014/main" id="{AB864DC3-C343-5D40-9C02-C8DB7FD2DADD}"/>
              </a:ext>
            </a:extLst>
          </p:cNvPr>
          <p:cNvGrpSpPr/>
          <p:nvPr userDrawn="1"/>
        </p:nvGrpSpPr>
        <p:grpSpPr>
          <a:xfrm>
            <a:off x="7028618" y="4339702"/>
            <a:ext cx="228600" cy="228600"/>
            <a:chOff x="5068956" y="4549940"/>
            <a:chExt cx="529870" cy="529870"/>
          </a:xfrm>
          <a:noFill/>
        </p:grpSpPr>
        <p:sp>
          <p:nvSpPr>
            <p:cNvPr id="109" name="Oval 108">
              <a:extLst>
                <a:ext uri="{FF2B5EF4-FFF2-40B4-BE49-F238E27FC236}">
                  <a16:creationId xmlns:a16="http://schemas.microsoft.com/office/drawing/2014/main" id="{7B36C430-C535-FA46-9B26-041CCA0FF389}"/>
                </a:ext>
              </a:extLst>
            </p:cNvPr>
            <p:cNvSpPr/>
            <p:nvPr/>
          </p:nvSpPr>
          <p:spPr>
            <a:xfrm>
              <a:off x="5068956" y="4549940"/>
              <a:ext cx="529870" cy="5298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lnSpc>
                  <a:spcPct val="90000"/>
                </a:lnSpc>
              </a:pPr>
              <a:endParaRPr lang="en-US" b="1">
                <a:ln>
                  <a:solidFill>
                    <a:srgbClr val="313A45"/>
                  </a:solidFill>
                </a:ln>
                <a:latin typeface="Avenir Next LT Pro" panose="020B0504020202020204" pitchFamily="34" charset="77"/>
              </a:endParaRPr>
            </a:p>
          </p:txBody>
        </p:sp>
        <p:grpSp>
          <p:nvGrpSpPr>
            <p:cNvPr id="110" name="Group 109">
              <a:extLst>
                <a:ext uri="{FF2B5EF4-FFF2-40B4-BE49-F238E27FC236}">
                  <a16:creationId xmlns:a16="http://schemas.microsoft.com/office/drawing/2014/main" id="{36795C7F-6E95-3540-8361-39AF86E116E5}"/>
                </a:ext>
              </a:extLst>
            </p:cNvPr>
            <p:cNvGrpSpPr/>
            <p:nvPr/>
          </p:nvGrpSpPr>
          <p:grpSpPr>
            <a:xfrm>
              <a:off x="5333891" y="4671174"/>
              <a:ext cx="0" cy="287402"/>
              <a:chOff x="5181435" y="5692959"/>
              <a:chExt cx="0" cy="326231"/>
            </a:xfrm>
            <a:grpFill/>
          </p:grpSpPr>
          <p:cxnSp>
            <p:nvCxnSpPr>
              <p:cNvPr id="111" name="Straight Connector 110">
                <a:extLst>
                  <a:ext uri="{FF2B5EF4-FFF2-40B4-BE49-F238E27FC236}">
                    <a16:creationId xmlns:a16="http://schemas.microsoft.com/office/drawing/2014/main" id="{183F9D34-6663-7043-A0AF-1B026422FC6E}"/>
                  </a:ext>
                </a:extLst>
              </p:cNvPr>
              <p:cNvCxnSpPr/>
              <p:nvPr/>
            </p:nvCxnSpPr>
            <p:spPr>
              <a:xfrm>
                <a:off x="5181435" y="5692959"/>
                <a:ext cx="0" cy="326231"/>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64549C90-5FB8-8F4C-AB00-3FD2B545B484}"/>
                  </a:ext>
                </a:extLst>
              </p:cNvPr>
              <p:cNvCxnSpPr/>
              <p:nvPr/>
            </p:nvCxnSpPr>
            <p:spPr>
              <a:xfrm>
                <a:off x="5181435" y="5692959"/>
                <a:ext cx="0" cy="326231"/>
              </a:xfrm>
              <a:prstGeom prst="line">
                <a:avLst/>
              </a:prstGeom>
              <a:grpFill/>
              <a:ln w="12700">
                <a:solidFill>
                  <a:schemeClr val="tx1"/>
                </a:solidFill>
              </a:ln>
              <a:scene3d>
                <a:camera prst="orthographicFront">
                  <a:rot lat="0" lon="0" rev="16200000"/>
                </a:camera>
                <a:lightRig rig="threePt" dir="t"/>
              </a:scene3d>
            </p:spPr>
            <p:style>
              <a:lnRef idx="1">
                <a:schemeClr val="accent1"/>
              </a:lnRef>
              <a:fillRef idx="0">
                <a:schemeClr val="accent1"/>
              </a:fillRef>
              <a:effectRef idx="0">
                <a:schemeClr val="accent1"/>
              </a:effectRef>
              <a:fontRef idx="minor">
                <a:schemeClr val="tx1"/>
              </a:fontRef>
            </p:style>
          </p:cxnSp>
        </p:grpSp>
      </p:grpSp>
      <p:grpSp>
        <p:nvGrpSpPr>
          <p:cNvPr id="113" name="Group 112">
            <a:extLst>
              <a:ext uri="{FF2B5EF4-FFF2-40B4-BE49-F238E27FC236}">
                <a16:creationId xmlns:a16="http://schemas.microsoft.com/office/drawing/2014/main" id="{93150323-4463-AF4A-8C11-847A66B08DF6}"/>
              </a:ext>
            </a:extLst>
          </p:cNvPr>
          <p:cNvGrpSpPr/>
          <p:nvPr userDrawn="1"/>
        </p:nvGrpSpPr>
        <p:grpSpPr>
          <a:xfrm>
            <a:off x="9112590" y="4339702"/>
            <a:ext cx="228600" cy="228600"/>
            <a:chOff x="5068956" y="4549940"/>
            <a:chExt cx="529870" cy="529870"/>
          </a:xfrm>
          <a:noFill/>
        </p:grpSpPr>
        <p:sp>
          <p:nvSpPr>
            <p:cNvPr id="114" name="Oval 113">
              <a:extLst>
                <a:ext uri="{FF2B5EF4-FFF2-40B4-BE49-F238E27FC236}">
                  <a16:creationId xmlns:a16="http://schemas.microsoft.com/office/drawing/2014/main" id="{17315BBA-235A-294D-8145-37C6A1AF1AFF}"/>
                </a:ext>
              </a:extLst>
            </p:cNvPr>
            <p:cNvSpPr/>
            <p:nvPr/>
          </p:nvSpPr>
          <p:spPr>
            <a:xfrm>
              <a:off x="5068956" y="4549940"/>
              <a:ext cx="529870" cy="5298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lnSpc>
                  <a:spcPct val="90000"/>
                </a:lnSpc>
              </a:pPr>
              <a:endParaRPr lang="en-US" b="1">
                <a:ln>
                  <a:solidFill>
                    <a:srgbClr val="313A45"/>
                  </a:solidFill>
                </a:ln>
                <a:latin typeface="Avenir Next LT Pro" panose="020B0504020202020204" pitchFamily="34" charset="77"/>
              </a:endParaRPr>
            </a:p>
          </p:txBody>
        </p:sp>
        <p:grpSp>
          <p:nvGrpSpPr>
            <p:cNvPr id="115" name="Group 114">
              <a:extLst>
                <a:ext uri="{FF2B5EF4-FFF2-40B4-BE49-F238E27FC236}">
                  <a16:creationId xmlns:a16="http://schemas.microsoft.com/office/drawing/2014/main" id="{B35B75F8-F5FA-4542-B2CE-B777FA8B5B78}"/>
                </a:ext>
              </a:extLst>
            </p:cNvPr>
            <p:cNvGrpSpPr/>
            <p:nvPr/>
          </p:nvGrpSpPr>
          <p:grpSpPr>
            <a:xfrm>
              <a:off x="5333891" y="4671174"/>
              <a:ext cx="0" cy="287402"/>
              <a:chOff x="5181435" y="5692959"/>
              <a:chExt cx="0" cy="326231"/>
            </a:xfrm>
            <a:grpFill/>
          </p:grpSpPr>
          <p:cxnSp>
            <p:nvCxnSpPr>
              <p:cNvPr id="116" name="Straight Connector 115">
                <a:extLst>
                  <a:ext uri="{FF2B5EF4-FFF2-40B4-BE49-F238E27FC236}">
                    <a16:creationId xmlns:a16="http://schemas.microsoft.com/office/drawing/2014/main" id="{BD2E6BEA-0F6C-9E4C-B6B0-8F03C6F74581}"/>
                  </a:ext>
                </a:extLst>
              </p:cNvPr>
              <p:cNvCxnSpPr/>
              <p:nvPr/>
            </p:nvCxnSpPr>
            <p:spPr>
              <a:xfrm>
                <a:off x="5181435" y="5692959"/>
                <a:ext cx="0" cy="326231"/>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ECD0651B-7D3B-034D-AEA1-4B10597F721E}"/>
                  </a:ext>
                </a:extLst>
              </p:cNvPr>
              <p:cNvCxnSpPr/>
              <p:nvPr/>
            </p:nvCxnSpPr>
            <p:spPr>
              <a:xfrm>
                <a:off x="5181435" y="5692959"/>
                <a:ext cx="0" cy="326231"/>
              </a:xfrm>
              <a:prstGeom prst="line">
                <a:avLst/>
              </a:prstGeom>
              <a:grpFill/>
              <a:ln w="12700">
                <a:solidFill>
                  <a:schemeClr val="tx1"/>
                </a:solidFill>
              </a:ln>
              <a:scene3d>
                <a:camera prst="orthographicFront">
                  <a:rot lat="0" lon="0" rev="16200000"/>
                </a:camera>
                <a:lightRig rig="threePt" dir="t"/>
              </a:scene3d>
            </p:spPr>
            <p:style>
              <a:lnRef idx="1">
                <a:schemeClr val="accent1"/>
              </a:lnRef>
              <a:fillRef idx="0">
                <a:schemeClr val="accent1"/>
              </a:fillRef>
              <a:effectRef idx="0">
                <a:schemeClr val="accent1"/>
              </a:effectRef>
              <a:fontRef idx="minor">
                <a:schemeClr val="tx1"/>
              </a:fontRef>
            </p:style>
          </p:cxnSp>
        </p:grpSp>
      </p:grpSp>
      <p:sp>
        <p:nvSpPr>
          <p:cNvPr id="4" name="Text Placeholder 11">
            <a:extLst>
              <a:ext uri="{FF2B5EF4-FFF2-40B4-BE49-F238E27FC236}">
                <a16:creationId xmlns:a16="http://schemas.microsoft.com/office/drawing/2014/main" id="{64AD5598-9F2B-CA2A-D69B-38528B053E6B}"/>
              </a:ext>
            </a:extLst>
          </p:cNvPr>
          <p:cNvSpPr>
            <a:spLocks noGrp="1"/>
          </p:cNvSpPr>
          <p:nvPr>
            <p:ph type="body" sz="quarter" idx="1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3" name="Text Placeholder 12">
            <a:extLst>
              <a:ext uri="{FF2B5EF4-FFF2-40B4-BE49-F238E27FC236}">
                <a16:creationId xmlns:a16="http://schemas.microsoft.com/office/drawing/2014/main" id="{845C116F-BDB3-4F36-FDCC-329EA7B4FA39}"/>
              </a:ext>
            </a:extLst>
          </p:cNvPr>
          <p:cNvSpPr>
            <a:spLocks noGrp="1"/>
          </p:cNvSpPr>
          <p:nvPr>
            <p:ph type="body" sz="quarter" idx="16"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5" name="Text Placeholder 7">
            <a:extLst>
              <a:ext uri="{FF2B5EF4-FFF2-40B4-BE49-F238E27FC236}">
                <a16:creationId xmlns:a16="http://schemas.microsoft.com/office/drawing/2014/main" id="{691D6C4E-D936-BA38-BF78-24C68259C9E0}"/>
              </a:ext>
            </a:extLst>
          </p:cNvPr>
          <p:cNvSpPr>
            <a:spLocks noGrp="1"/>
          </p:cNvSpPr>
          <p:nvPr>
            <p:ph type="body" sz="quarter" idx="18"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dirty="0"/>
              <a:t>SECTION TITLE (ALL CAPS) – AVENIR NEXT 9PT</a:t>
            </a:r>
          </a:p>
        </p:txBody>
      </p:sp>
    </p:spTree>
    <p:extLst>
      <p:ext uri="{BB962C8B-B14F-4D97-AF65-F5344CB8AC3E}">
        <p14:creationId xmlns:p14="http://schemas.microsoft.com/office/powerpoint/2010/main" val="3295429676"/>
      </p:ext>
    </p:extLst>
  </p:cSld>
  <p:clrMapOvr>
    <a:masterClrMapping/>
  </p:clrMapOvr>
  <p:transition>
    <p:wipe/>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Quote Slide with Imag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0E4A63B-939E-0A2C-D4A6-D1496B3F4E89}"/>
              </a:ext>
            </a:extLst>
          </p:cNvPr>
          <p:cNvSpPr/>
          <p:nvPr userDrawn="1"/>
        </p:nvSpPr>
        <p:spPr>
          <a:xfrm>
            <a:off x="0" y="470111"/>
            <a:ext cx="12192000" cy="50567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p>
        </p:txBody>
      </p:sp>
      <p:sp>
        <p:nvSpPr>
          <p:cNvPr id="6" name="Text Placeholder 7">
            <a:extLst>
              <a:ext uri="{FF2B5EF4-FFF2-40B4-BE49-F238E27FC236}">
                <a16:creationId xmlns:a16="http://schemas.microsoft.com/office/drawing/2014/main" id="{246F361F-65DD-63D5-5F7B-5535C9F12593}"/>
              </a:ext>
            </a:extLst>
          </p:cNvPr>
          <p:cNvSpPr>
            <a:spLocks noGrp="1"/>
          </p:cNvSpPr>
          <p:nvPr>
            <p:ph type="body" sz="quarter" idx="11" hasCustomPrompt="1"/>
          </p:nvPr>
        </p:nvSpPr>
        <p:spPr>
          <a:xfrm>
            <a:off x="3719946" y="1551240"/>
            <a:ext cx="6459736" cy="2634090"/>
          </a:xfrm>
          <a:prstGeom prst="rect">
            <a:avLst/>
          </a:prstGeom>
        </p:spPr>
        <p:txBody>
          <a:bodyPr rIns="0"/>
          <a:lstStyle>
            <a:lvl1pPr marL="0" indent="0" algn="l">
              <a:lnSpc>
                <a:spcPts val="4000"/>
              </a:lnSpc>
              <a:buNone/>
              <a:defRPr sz="3600" i="0">
                <a:solidFill>
                  <a:schemeClr val="bg1"/>
                </a:solidFill>
                <a:latin typeface="+mj-lt"/>
                <a:cs typeface="Times New Roman" panose="02020603050405020304" pitchFamily="18" charset="0"/>
              </a:defRPr>
            </a:lvl1pPr>
            <a:lvl2pPr marL="169863" indent="0">
              <a:buNone/>
              <a:defRPr>
                <a:solidFill>
                  <a:schemeClr val="accent1"/>
                </a:solidFill>
                <a:latin typeface="Times New Roman" panose="02020603050405020304" pitchFamily="18" charset="0"/>
                <a:cs typeface="Times New Roman" panose="02020603050405020304" pitchFamily="18" charset="0"/>
              </a:defRPr>
            </a:lvl2pPr>
            <a:lvl3pPr marL="344487" indent="0">
              <a:buNone/>
              <a:defRPr>
                <a:solidFill>
                  <a:schemeClr val="accent1"/>
                </a:solidFill>
                <a:latin typeface="Times New Roman" panose="02020603050405020304" pitchFamily="18" charset="0"/>
                <a:cs typeface="Times New Roman" panose="02020603050405020304" pitchFamily="18" charset="0"/>
              </a:defRPr>
            </a:lvl3pPr>
            <a:lvl4pPr marL="514350" indent="0">
              <a:buNone/>
              <a:defRPr>
                <a:solidFill>
                  <a:schemeClr val="accent1"/>
                </a:solidFill>
                <a:latin typeface="Times New Roman" panose="02020603050405020304" pitchFamily="18" charset="0"/>
                <a:cs typeface="Times New Roman" panose="02020603050405020304" pitchFamily="18" charset="0"/>
              </a:defRPr>
            </a:lvl4pPr>
            <a:lvl5pPr marL="688975" indent="0">
              <a:buNone/>
              <a:defRPr>
                <a:solidFill>
                  <a:schemeClr val="accent1"/>
                </a:solidFill>
                <a:latin typeface="Times New Roman" panose="02020603050405020304" pitchFamily="18" charset="0"/>
                <a:cs typeface="Times New Roman" panose="02020603050405020304" pitchFamily="18" charset="0"/>
              </a:defRPr>
            </a:lvl5pPr>
          </a:lstStyle>
          <a:p>
            <a:pPr marL="0" marR="0" lvl="0" indent="0" algn="l" defTabSz="914400" rtl="0" eaLnBrk="1" fontAlgn="auto" latinLnBrk="0" hangingPunct="1">
              <a:lnSpc>
                <a:spcPts val="4000"/>
              </a:lnSpc>
              <a:spcBef>
                <a:spcPts val="600"/>
              </a:spcBef>
              <a:spcAft>
                <a:spcPts val="0"/>
              </a:spcAft>
              <a:buClrTx/>
              <a:buSzTx/>
              <a:buFont typeface="Arial" panose="020B0604020202020204" pitchFamily="34" charset="0"/>
              <a:buNone/>
              <a:tabLst/>
              <a:defRPr/>
            </a:pPr>
            <a:r>
              <a:rPr lang="en-US"/>
              <a:t>Insert pull quote here (Times New Roman, 36pt) Lorem ipsum dolor sit </a:t>
            </a:r>
            <a:r>
              <a:rPr lang="en-US" err="1"/>
              <a:t>amet</a:t>
            </a:r>
            <a:r>
              <a:rPr lang="en-US"/>
              <a:t>, </a:t>
            </a:r>
            <a:r>
              <a:rPr lang="en-US" err="1"/>
              <a:t>consectetur</a:t>
            </a:r>
            <a:r>
              <a:rPr lang="en-US"/>
              <a:t> </a:t>
            </a:r>
            <a:r>
              <a:rPr lang="en-US" err="1"/>
              <a:t>adipiscing</a:t>
            </a:r>
            <a:r>
              <a:rPr lang="en-US"/>
              <a:t> </a:t>
            </a:r>
            <a:r>
              <a:rPr lang="en-US" err="1"/>
              <a:t>elit</a:t>
            </a:r>
            <a:r>
              <a:rPr lang="en-US"/>
              <a:t>. </a:t>
            </a:r>
            <a:r>
              <a:rPr lang="en-US" err="1"/>
              <a:t>Excepteur</a:t>
            </a:r>
            <a:r>
              <a:rPr lang="en-US"/>
              <a:t> </a:t>
            </a:r>
            <a:r>
              <a:rPr lang="en-US" err="1"/>
              <a:t>sint</a:t>
            </a:r>
            <a:r>
              <a:rPr lang="en-US"/>
              <a:t> </a:t>
            </a:r>
            <a:r>
              <a:rPr lang="en-US" err="1"/>
              <a:t>occaecat</a:t>
            </a:r>
            <a:r>
              <a:rPr lang="en-US"/>
              <a:t> </a:t>
            </a:r>
            <a:r>
              <a:rPr lang="en-US" err="1"/>
              <a:t>cupidat</a:t>
            </a:r>
            <a:r>
              <a:rPr lang="en-US"/>
              <a:t> non </a:t>
            </a:r>
            <a:r>
              <a:rPr lang="en-US" err="1"/>
              <a:t>proident</a:t>
            </a:r>
            <a:r>
              <a:rPr lang="en-US"/>
              <a:t>.</a:t>
            </a:r>
          </a:p>
        </p:txBody>
      </p:sp>
      <p:sp>
        <p:nvSpPr>
          <p:cNvPr id="7" name="Text Placeholder 5">
            <a:extLst>
              <a:ext uri="{FF2B5EF4-FFF2-40B4-BE49-F238E27FC236}">
                <a16:creationId xmlns:a16="http://schemas.microsoft.com/office/drawing/2014/main" id="{F0B13878-40EA-F623-2691-F0F3AD2CA7F4}"/>
              </a:ext>
            </a:extLst>
          </p:cNvPr>
          <p:cNvSpPr>
            <a:spLocks noGrp="1"/>
          </p:cNvSpPr>
          <p:nvPr>
            <p:ph type="body" sz="quarter" idx="12" hasCustomPrompt="1"/>
          </p:nvPr>
        </p:nvSpPr>
        <p:spPr>
          <a:xfrm>
            <a:off x="3719493" y="4215723"/>
            <a:ext cx="6459736" cy="327160"/>
          </a:xfrm>
          <a:prstGeom prst="rect">
            <a:avLst/>
          </a:prstGeom>
        </p:spPr>
        <p:txBody>
          <a:bodyPr/>
          <a:lstStyle>
            <a:lvl1pPr algn="r">
              <a:buNone/>
              <a:defRPr sz="1600" b="1">
                <a:solidFill>
                  <a:schemeClr val="bg1"/>
                </a:solidFill>
                <a:latin typeface="Avenir Next LT Pro" panose="020B0504020202020204" pitchFamily="34" charset="77"/>
              </a:defRPr>
            </a:lvl1pPr>
            <a:lvl2pPr>
              <a:buNone/>
              <a:defRPr/>
            </a:lvl2pPr>
            <a:lvl3pPr>
              <a:buNone/>
              <a:defRPr/>
            </a:lvl3pPr>
            <a:lvl4pPr>
              <a:buNone/>
              <a:defRPr/>
            </a:lvl4pPr>
            <a:lvl5pPr>
              <a:buNone/>
              <a:defRPr/>
            </a:lvl5pPr>
          </a:lstStyle>
          <a:p>
            <a:pPr lvl="0"/>
            <a:r>
              <a:rPr lang="en-US"/>
              <a:t>– First, Last Name</a:t>
            </a:r>
          </a:p>
        </p:txBody>
      </p:sp>
      <p:sp>
        <p:nvSpPr>
          <p:cNvPr id="8" name="Text Placeholder 5">
            <a:extLst>
              <a:ext uri="{FF2B5EF4-FFF2-40B4-BE49-F238E27FC236}">
                <a16:creationId xmlns:a16="http://schemas.microsoft.com/office/drawing/2014/main" id="{82AD81A1-C537-6AFE-6541-3CDC5D6DB11A}"/>
              </a:ext>
            </a:extLst>
          </p:cNvPr>
          <p:cNvSpPr>
            <a:spLocks noGrp="1"/>
          </p:cNvSpPr>
          <p:nvPr>
            <p:ph type="body" sz="quarter" idx="13" hasCustomPrompt="1"/>
          </p:nvPr>
        </p:nvSpPr>
        <p:spPr>
          <a:xfrm>
            <a:off x="3719493" y="4554085"/>
            <a:ext cx="6459736" cy="327160"/>
          </a:xfrm>
          <a:prstGeom prst="rect">
            <a:avLst/>
          </a:prstGeom>
        </p:spPr>
        <p:txBody>
          <a:bodyPr/>
          <a:lstStyle>
            <a:lvl1pPr algn="r">
              <a:buNone/>
              <a:defRPr sz="1600" b="0">
                <a:solidFill>
                  <a:schemeClr val="bg1"/>
                </a:solidFill>
                <a:latin typeface="Avenir Next LT Pro" panose="020B0504020202020204" pitchFamily="34" charset="77"/>
              </a:defRPr>
            </a:lvl1pPr>
            <a:lvl2pPr>
              <a:buNone/>
              <a:defRPr/>
            </a:lvl2pPr>
            <a:lvl3pPr>
              <a:buNone/>
              <a:defRPr/>
            </a:lvl3pPr>
            <a:lvl4pPr>
              <a:buNone/>
              <a:defRPr/>
            </a:lvl4pPr>
            <a:lvl5pPr>
              <a:buNone/>
              <a:defRPr/>
            </a:lvl5pPr>
          </a:lstStyle>
          <a:p>
            <a:pPr lvl="0"/>
            <a:r>
              <a:rPr lang="en-US"/>
              <a:t>Title, Company</a:t>
            </a:r>
          </a:p>
        </p:txBody>
      </p:sp>
      <p:sp>
        <p:nvSpPr>
          <p:cNvPr id="9" name="Text Placeholder 7">
            <a:extLst>
              <a:ext uri="{FF2B5EF4-FFF2-40B4-BE49-F238E27FC236}">
                <a16:creationId xmlns:a16="http://schemas.microsoft.com/office/drawing/2014/main" id="{C6C9B22F-76CA-887F-F867-D236E706ECD8}"/>
              </a:ext>
            </a:extLst>
          </p:cNvPr>
          <p:cNvSpPr>
            <a:spLocks noGrp="1"/>
          </p:cNvSpPr>
          <p:nvPr>
            <p:ph type="body" sz="quarter" idx="19" hasCustomPrompt="1"/>
          </p:nvPr>
        </p:nvSpPr>
        <p:spPr>
          <a:xfrm rot="10800000">
            <a:off x="10195052" y="1916605"/>
            <a:ext cx="1617615" cy="2163762"/>
          </a:xfrm>
          <a:prstGeom prst="rect">
            <a:avLst/>
          </a:prstGeom>
        </p:spPr>
        <p:txBody>
          <a:bodyPr rIns="0" anchor="ctr" anchorCtr="0"/>
          <a:lstStyle>
            <a:lvl1pPr marL="0" indent="0">
              <a:buNone/>
              <a:defRPr sz="23900" i="1">
                <a:solidFill>
                  <a:schemeClr val="accent1"/>
                </a:solidFill>
                <a:latin typeface="Georgia" panose="02040502050405020303" pitchFamily="18" charset="0"/>
                <a:cs typeface="Times New Roman" panose="02020603050405020304" pitchFamily="18" charset="0"/>
              </a:defRPr>
            </a:lvl1pPr>
            <a:lvl2pPr marL="169863" indent="0">
              <a:buNone/>
              <a:defRPr>
                <a:solidFill>
                  <a:schemeClr val="accent1"/>
                </a:solidFill>
                <a:latin typeface="Times New Roman" panose="02020603050405020304" pitchFamily="18" charset="0"/>
                <a:cs typeface="Times New Roman" panose="02020603050405020304" pitchFamily="18" charset="0"/>
              </a:defRPr>
            </a:lvl2pPr>
            <a:lvl3pPr marL="344487" indent="0">
              <a:buNone/>
              <a:defRPr>
                <a:solidFill>
                  <a:schemeClr val="accent1"/>
                </a:solidFill>
                <a:latin typeface="Times New Roman" panose="02020603050405020304" pitchFamily="18" charset="0"/>
                <a:cs typeface="Times New Roman" panose="02020603050405020304" pitchFamily="18" charset="0"/>
              </a:defRPr>
            </a:lvl3pPr>
            <a:lvl4pPr marL="514350" indent="0">
              <a:buNone/>
              <a:defRPr>
                <a:solidFill>
                  <a:schemeClr val="accent1"/>
                </a:solidFill>
                <a:latin typeface="Times New Roman" panose="02020603050405020304" pitchFamily="18" charset="0"/>
                <a:cs typeface="Times New Roman" panose="02020603050405020304" pitchFamily="18" charset="0"/>
              </a:defRPr>
            </a:lvl4pPr>
            <a:lvl5pPr marL="688975" indent="0">
              <a:buNone/>
              <a:defRPr>
                <a:solidFill>
                  <a:schemeClr val="accent1"/>
                </a:solidFill>
                <a:latin typeface="Times New Roman" panose="02020603050405020304" pitchFamily="18" charset="0"/>
                <a:cs typeface="Times New Roman" panose="02020603050405020304" pitchFamily="18" charset="0"/>
              </a:defRPr>
            </a:lvl5pPr>
          </a:lstStyle>
          <a:p>
            <a:pPr lvl="0"/>
            <a:r>
              <a:rPr lang="en-US"/>
              <a:t>“</a:t>
            </a:r>
          </a:p>
        </p:txBody>
      </p:sp>
      <p:sp>
        <p:nvSpPr>
          <p:cNvPr id="10" name="Picture Placeholder 4">
            <a:extLst>
              <a:ext uri="{FF2B5EF4-FFF2-40B4-BE49-F238E27FC236}">
                <a16:creationId xmlns:a16="http://schemas.microsoft.com/office/drawing/2014/main" id="{DA1898F5-0A81-AC36-9703-D5A2B1192590}"/>
              </a:ext>
            </a:extLst>
          </p:cNvPr>
          <p:cNvSpPr>
            <a:spLocks noGrp="1"/>
          </p:cNvSpPr>
          <p:nvPr>
            <p:ph type="pic" sz="quarter" idx="20"/>
          </p:nvPr>
        </p:nvSpPr>
        <p:spPr>
          <a:xfrm>
            <a:off x="609600" y="1711791"/>
            <a:ext cx="2312988" cy="2312988"/>
          </a:xfrm>
          <a:prstGeom prst="ellipse">
            <a:avLst/>
          </a:prstGeom>
          <a:solidFill>
            <a:schemeClr val="bg1">
              <a:lumMod val="50000"/>
            </a:schemeClr>
          </a:solidFill>
        </p:spPr>
        <p:txBody>
          <a:bodyPr/>
          <a:lstStyle>
            <a:lvl1pPr>
              <a:defRPr>
                <a:latin typeface="Avenir Next LT Pro" panose="020B0504020202020204" pitchFamily="34" charset="0"/>
              </a:defRPr>
            </a:lvl1pPr>
          </a:lstStyle>
          <a:p>
            <a:endParaRPr lang="en-US"/>
          </a:p>
        </p:txBody>
      </p:sp>
      <p:sp>
        <p:nvSpPr>
          <p:cNvPr id="4" name="Text Placeholder 7">
            <a:extLst>
              <a:ext uri="{FF2B5EF4-FFF2-40B4-BE49-F238E27FC236}">
                <a16:creationId xmlns:a16="http://schemas.microsoft.com/office/drawing/2014/main" id="{30B92125-A1A9-6822-1E61-6CEA3A8A0DC2}"/>
              </a:ext>
            </a:extLst>
          </p:cNvPr>
          <p:cNvSpPr>
            <a:spLocks noGrp="1"/>
          </p:cNvSpPr>
          <p:nvPr>
            <p:ph type="body" sz="quarter" idx="10" hasCustomPrompt="1"/>
          </p:nvPr>
        </p:nvSpPr>
        <p:spPr>
          <a:xfrm>
            <a:off x="2067932" y="834723"/>
            <a:ext cx="1636643" cy="2163762"/>
          </a:xfrm>
          <a:prstGeom prst="rect">
            <a:avLst/>
          </a:prstGeom>
        </p:spPr>
        <p:txBody>
          <a:bodyPr rIns="0"/>
          <a:lstStyle>
            <a:lvl1pPr marL="0" indent="0">
              <a:buNone/>
              <a:defRPr sz="23900" i="1">
                <a:solidFill>
                  <a:schemeClr val="accent1"/>
                </a:solidFill>
                <a:latin typeface="Georgia" panose="02040502050405020303" pitchFamily="18" charset="0"/>
                <a:cs typeface="Times New Roman" panose="02020603050405020304" pitchFamily="18" charset="0"/>
              </a:defRPr>
            </a:lvl1pPr>
            <a:lvl2pPr marL="169863" indent="0">
              <a:buNone/>
              <a:defRPr>
                <a:solidFill>
                  <a:schemeClr val="accent1"/>
                </a:solidFill>
                <a:latin typeface="Times New Roman" panose="02020603050405020304" pitchFamily="18" charset="0"/>
                <a:cs typeface="Times New Roman" panose="02020603050405020304" pitchFamily="18" charset="0"/>
              </a:defRPr>
            </a:lvl2pPr>
            <a:lvl3pPr marL="344487" indent="0">
              <a:buNone/>
              <a:defRPr>
                <a:solidFill>
                  <a:schemeClr val="accent1"/>
                </a:solidFill>
                <a:latin typeface="Times New Roman" panose="02020603050405020304" pitchFamily="18" charset="0"/>
                <a:cs typeface="Times New Roman" panose="02020603050405020304" pitchFamily="18" charset="0"/>
              </a:defRPr>
            </a:lvl3pPr>
            <a:lvl4pPr marL="514350" indent="0">
              <a:buNone/>
              <a:defRPr>
                <a:solidFill>
                  <a:schemeClr val="accent1"/>
                </a:solidFill>
                <a:latin typeface="Times New Roman" panose="02020603050405020304" pitchFamily="18" charset="0"/>
                <a:cs typeface="Times New Roman" panose="02020603050405020304" pitchFamily="18" charset="0"/>
              </a:defRPr>
            </a:lvl4pPr>
            <a:lvl5pPr marL="688975" indent="0">
              <a:buNone/>
              <a:defRPr>
                <a:solidFill>
                  <a:schemeClr val="accent1"/>
                </a:solidFill>
                <a:latin typeface="Times New Roman" panose="02020603050405020304" pitchFamily="18" charset="0"/>
                <a:cs typeface="Times New Roman" panose="02020603050405020304" pitchFamily="18" charset="0"/>
              </a:defRPr>
            </a:lvl5pPr>
          </a:lstStyle>
          <a:p>
            <a:pPr lvl="0"/>
            <a:r>
              <a:rPr lang="en-US"/>
              <a:t>“</a:t>
            </a:r>
          </a:p>
        </p:txBody>
      </p:sp>
      <p:sp>
        <p:nvSpPr>
          <p:cNvPr id="3" name="Text Placeholder 7">
            <a:extLst>
              <a:ext uri="{FF2B5EF4-FFF2-40B4-BE49-F238E27FC236}">
                <a16:creationId xmlns:a16="http://schemas.microsoft.com/office/drawing/2014/main" id="{F941E96A-5D99-7BCA-B0EE-122AEFE5B059}"/>
              </a:ext>
            </a:extLst>
          </p:cNvPr>
          <p:cNvSpPr>
            <a:spLocks noGrp="1"/>
          </p:cNvSpPr>
          <p:nvPr>
            <p:ph type="body" sz="quarter" idx="18"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dirty="0"/>
              <a:t>SECTION TITLE (ALL CAPS) – AVENIR NEXT 9PT</a:t>
            </a:r>
          </a:p>
        </p:txBody>
      </p:sp>
    </p:spTree>
    <p:extLst>
      <p:ext uri="{BB962C8B-B14F-4D97-AF65-F5344CB8AC3E}">
        <p14:creationId xmlns:p14="http://schemas.microsoft.com/office/powerpoint/2010/main" val="2905020241"/>
      </p:ext>
    </p:extLst>
  </p:cSld>
  <p:clrMapOvr>
    <a:masterClrMapping/>
  </p:clrMapOvr>
  <p:transition>
    <p:wipe/>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Three Columns with Subtitl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2C5F-696D-0D49-B4DC-28E3A26DFACB}"/>
              </a:ext>
            </a:extLst>
          </p:cNvPr>
          <p:cNvSpPr>
            <a:spLocks noGrp="1"/>
          </p:cNvSpPr>
          <p:nvPr>
            <p:ph type="title" hasCustomPrompt="1"/>
          </p:nvPr>
        </p:nvSpPr>
        <p:spPr>
          <a:xfrm>
            <a:off x="609601" y="457201"/>
            <a:ext cx="10972799" cy="461665"/>
          </a:xfrm>
          <a:prstGeom prst="rect">
            <a:avLst/>
          </a:prstGeom>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6" name="Content Placeholder 2">
            <a:extLst>
              <a:ext uri="{FF2B5EF4-FFF2-40B4-BE49-F238E27FC236}">
                <a16:creationId xmlns:a16="http://schemas.microsoft.com/office/drawing/2014/main" id="{07C1ECE0-444A-594B-846A-22F53CA7A705}"/>
              </a:ext>
            </a:extLst>
          </p:cNvPr>
          <p:cNvSpPr>
            <a:spLocks noGrp="1"/>
          </p:cNvSpPr>
          <p:nvPr>
            <p:ph sz="quarter" idx="17"/>
          </p:nvPr>
        </p:nvSpPr>
        <p:spPr>
          <a:xfrm>
            <a:off x="609600" y="2452637"/>
            <a:ext cx="3511296" cy="3030877"/>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vl5pPr>
              <a:defRPr lang="en-US" sz="1200" dirty="0">
                <a:solidFill>
                  <a:schemeClr val="tx1"/>
                </a:solidFill>
                <a:latin typeface="Avenir Next LT Pro" panose="020B0504020202020204" pitchFamily="34" charset="77"/>
              </a:defRPr>
            </a:lvl5pPr>
          </a:lstStyle>
          <a:p>
            <a:pPr lvl="0"/>
            <a:r>
              <a:rPr lang="en-US"/>
              <a:t>Click to edit Master text styles</a:t>
            </a:r>
          </a:p>
          <a:p>
            <a:pPr marL="401638" lvl="1" indent="-168275"/>
            <a:r>
              <a:rPr lang="en-US"/>
              <a:t>Second level</a:t>
            </a:r>
          </a:p>
          <a:p>
            <a:pPr marL="625475" lvl="2" indent="-168275"/>
            <a:r>
              <a:rPr lang="en-US"/>
              <a:t>Third level</a:t>
            </a:r>
          </a:p>
          <a:p>
            <a:pPr marL="858838" lvl="3" indent="-168275"/>
            <a:r>
              <a:rPr lang="en-US"/>
              <a:t>Fourth level</a:t>
            </a:r>
          </a:p>
          <a:p>
            <a:pPr marL="1082675" lvl="4" indent="-168275"/>
            <a:r>
              <a:rPr lang="en-US"/>
              <a:t>Fifth level</a:t>
            </a:r>
          </a:p>
        </p:txBody>
      </p:sp>
      <p:sp>
        <p:nvSpPr>
          <p:cNvPr id="7" name="Content Placeholder 2">
            <a:extLst>
              <a:ext uri="{FF2B5EF4-FFF2-40B4-BE49-F238E27FC236}">
                <a16:creationId xmlns:a16="http://schemas.microsoft.com/office/drawing/2014/main" id="{B92D3D91-1322-D74B-BDF9-D205A92880B3}"/>
              </a:ext>
            </a:extLst>
          </p:cNvPr>
          <p:cNvSpPr>
            <a:spLocks noGrp="1"/>
          </p:cNvSpPr>
          <p:nvPr>
            <p:ph sz="quarter" idx="25"/>
          </p:nvPr>
        </p:nvSpPr>
        <p:spPr>
          <a:xfrm>
            <a:off x="8071106" y="2452637"/>
            <a:ext cx="3505200" cy="3030877"/>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vl5pPr>
              <a:defRPr lang="en-US" sz="1200" dirty="0">
                <a:solidFill>
                  <a:schemeClr val="tx1"/>
                </a:solidFill>
                <a:latin typeface="Avenir Next LT Pro" panose="020B0504020202020204" pitchFamily="34" charset="77"/>
              </a:defRPr>
            </a:lvl5pPr>
          </a:lstStyle>
          <a:p>
            <a:pPr lvl="0"/>
            <a:r>
              <a:rPr lang="en-US"/>
              <a:t>Click to edit Master text styles</a:t>
            </a:r>
          </a:p>
          <a:p>
            <a:pPr marL="401638" lvl="1" indent="-168275"/>
            <a:r>
              <a:rPr lang="en-US"/>
              <a:t>Second level</a:t>
            </a:r>
          </a:p>
          <a:p>
            <a:pPr marL="625475" lvl="2" indent="-168275"/>
            <a:r>
              <a:rPr lang="en-US"/>
              <a:t>Third level</a:t>
            </a:r>
          </a:p>
          <a:p>
            <a:pPr marL="858838" lvl="3" indent="-168275"/>
            <a:r>
              <a:rPr lang="en-US"/>
              <a:t>Fourth level</a:t>
            </a:r>
          </a:p>
          <a:p>
            <a:pPr marL="1082675" lvl="4" indent="-168275"/>
            <a:r>
              <a:rPr lang="en-US"/>
              <a:t>Fifth level</a:t>
            </a:r>
          </a:p>
        </p:txBody>
      </p:sp>
      <p:sp>
        <p:nvSpPr>
          <p:cNvPr id="8" name="Content Placeholder 2">
            <a:extLst>
              <a:ext uri="{FF2B5EF4-FFF2-40B4-BE49-F238E27FC236}">
                <a16:creationId xmlns:a16="http://schemas.microsoft.com/office/drawing/2014/main" id="{AFA74E07-1887-D74F-B725-B0368C75DA4C}"/>
              </a:ext>
            </a:extLst>
          </p:cNvPr>
          <p:cNvSpPr>
            <a:spLocks noGrp="1"/>
          </p:cNvSpPr>
          <p:nvPr>
            <p:ph sz="quarter" idx="28"/>
          </p:nvPr>
        </p:nvSpPr>
        <p:spPr>
          <a:xfrm>
            <a:off x="4343400" y="2452637"/>
            <a:ext cx="3505200" cy="3030877"/>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vl5pPr>
              <a:defRPr lang="en-US" sz="1200" dirty="0">
                <a:solidFill>
                  <a:schemeClr val="tx1"/>
                </a:solidFill>
                <a:latin typeface="Avenir Next LT Pro" panose="020B0504020202020204" pitchFamily="34" charset="77"/>
              </a:defRPr>
            </a:lvl5pPr>
          </a:lstStyle>
          <a:p>
            <a:pPr lvl="0"/>
            <a:r>
              <a:rPr lang="en-US"/>
              <a:t>Click to edit Master text styles</a:t>
            </a:r>
          </a:p>
          <a:p>
            <a:pPr marL="401638" lvl="1" indent="-168275"/>
            <a:r>
              <a:rPr lang="en-US"/>
              <a:t>Second level</a:t>
            </a:r>
          </a:p>
          <a:p>
            <a:pPr marL="625475" lvl="2" indent="-168275"/>
            <a:r>
              <a:rPr lang="en-US"/>
              <a:t>Third level</a:t>
            </a:r>
          </a:p>
          <a:p>
            <a:pPr marL="858838" lvl="3" indent="-168275"/>
            <a:r>
              <a:rPr lang="en-US"/>
              <a:t>Fourth level</a:t>
            </a:r>
          </a:p>
          <a:p>
            <a:pPr marL="1082675" lvl="4" indent="-168275"/>
            <a:r>
              <a:rPr lang="en-US"/>
              <a:t>Fifth level</a:t>
            </a:r>
          </a:p>
        </p:txBody>
      </p:sp>
      <p:sp>
        <p:nvSpPr>
          <p:cNvPr id="9" name="Text Placeholder 11">
            <a:extLst>
              <a:ext uri="{FF2B5EF4-FFF2-40B4-BE49-F238E27FC236}">
                <a16:creationId xmlns:a16="http://schemas.microsoft.com/office/drawing/2014/main" id="{9D544FD4-CA7B-174F-8831-087ECEF93092}"/>
              </a:ext>
            </a:extLst>
          </p:cNvPr>
          <p:cNvSpPr>
            <a:spLocks noGrp="1"/>
          </p:cNvSpPr>
          <p:nvPr>
            <p:ph type="body" sz="quarter" idx="29" hasCustomPrompt="1"/>
          </p:nvPr>
        </p:nvSpPr>
        <p:spPr>
          <a:xfrm>
            <a:off x="609600" y="1829025"/>
            <a:ext cx="3511296" cy="246221"/>
          </a:xfrm>
          <a:prstGeom prst="rect">
            <a:avLst/>
          </a:prstGeom>
        </p:spPr>
        <p:txBody>
          <a:bodyPr lIns="91440" tIns="45720" rIns="91440" bIns="45720" anchor="ctr" anchorCtr="0">
            <a:noAutofit/>
          </a:bodyPr>
          <a:lstStyle>
            <a:lvl1pPr marL="0" indent="0" algn="ctr">
              <a:spcBef>
                <a:spcPts val="0"/>
              </a:spcBef>
              <a:buNone/>
              <a:defRPr sz="140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TITLE HEADER</a:t>
            </a:r>
          </a:p>
        </p:txBody>
      </p:sp>
      <p:sp>
        <p:nvSpPr>
          <p:cNvPr id="10" name="Text Placeholder 11">
            <a:extLst>
              <a:ext uri="{FF2B5EF4-FFF2-40B4-BE49-F238E27FC236}">
                <a16:creationId xmlns:a16="http://schemas.microsoft.com/office/drawing/2014/main" id="{42EF5863-2B82-EB4A-B518-D9E4E48CF746}"/>
              </a:ext>
            </a:extLst>
          </p:cNvPr>
          <p:cNvSpPr>
            <a:spLocks noGrp="1"/>
          </p:cNvSpPr>
          <p:nvPr>
            <p:ph type="body" sz="quarter" idx="18" hasCustomPrompt="1"/>
          </p:nvPr>
        </p:nvSpPr>
        <p:spPr>
          <a:xfrm>
            <a:off x="609600" y="2141767"/>
            <a:ext cx="3511296" cy="215444"/>
          </a:xfrm>
          <a:prstGeom prst="rect">
            <a:avLst/>
          </a:prstGeom>
        </p:spPr>
        <p:txBody>
          <a:bodyPr lIns="91440" tIns="45720" rIns="91440" bIns="45720" anchor="ctr" anchorCtr="0">
            <a:noAutofit/>
          </a:bodyPr>
          <a:lstStyle>
            <a:lvl1pPr marL="0" indent="0" algn="ctr">
              <a:spcBef>
                <a:spcPts val="0"/>
              </a:spcBef>
              <a:buNone/>
              <a:defRPr sz="1200" b="0" baseline="0">
                <a:solidFill>
                  <a:schemeClr val="accent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a:t>
            </a:r>
          </a:p>
        </p:txBody>
      </p:sp>
      <p:sp>
        <p:nvSpPr>
          <p:cNvPr id="11" name="Text Placeholder 11">
            <a:extLst>
              <a:ext uri="{FF2B5EF4-FFF2-40B4-BE49-F238E27FC236}">
                <a16:creationId xmlns:a16="http://schemas.microsoft.com/office/drawing/2014/main" id="{0E23ECC1-5553-554E-9D67-3865536D69A4}"/>
              </a:ext>
            </a:extLst>
          </p:cNvPr>
          <p:cNvSpPr>
            <a:spLocks noGrp="1"/>
          </p:cNvSpPr>
          <p:nvPr>
            <p:ph type="body" sz="quarter" idx="19" hasCustomPrompt="1"/>
          </p:nvPr>
        </p:nvSpPr>
        <p:spPr>
          <a:xfrm>
            <a:off x="4340352" y="1829025"/>
            <a:ext cx="3511296" cy="246221"/>
          </a:xfrm>
          <a:prstGeom prst="rect">
            <a:avLst/>
          </a:prstGeom>
        </p:spPr>
        <p:txBody>
          <a:bodyPr lIns="91440" tIns="45720" rIns="91440" bIns="45720" anchor="ctr" anchorCtr="0">
            <a:noAutofit/>
          </a:bodyPr>
          <a:lstStyle>
            <a:lvl1pPr marL="0" indent="0" algn="ctr">
              <a:spcBef>
                <a:spcPts val="0"/>
              </a:spcBef>
              <a:buNone/>
              <a:defRPr sz="140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TITLE HEADER</a:t>
            </a:r>
          </a:p>
        </p:txBody>
      </p:sp>
      <p:sp>
        <p:nvSpPr>
          <p:cNvPr id="12" name="Text Placeholder 11">
            <a:extLst>
              <a:ext uri="{FF2B5EF4-FFF2-40B4-BE49-F238E27FC236}">
                <a16:creationId xmlns:a16="http://schemas.microsoft.com/office/drawing/2014/main" id="{23161D3C-76B6-BE4D-A167-263F7BBC370F}"/>
              </a:ext>
            </a:extLst>
          </p:cNvPr>
          <p:cNvSpPr>
            <a:spLocks noGrp="1"/>
          </p:cNvSpPr>
          <p:nvPr>
            <p:ph type="body" sz="quarter" idx="21" hasCustomPrompt="1"/>
          </p:nvPr>
        </p:nvSpPr>
        <p:spPr>
          <a:xfrm>
            <a:off x="4340352" y="2141767"/>
            <a:ext cx="3511296" cy="215444"/>
          </a:xfrm>
          <a:prstGeom prst="rect">
            <a:avLst/>
          </a:prstGeom>
        </p:spPr>
        <p:txBody>
          <a:bodyPr lIns="91440" tIns="45720" rIns="91440" bIns="45720" anchor="ctr" anchorCtr="0">
            <a:noAutofit/>
          </a:bodyPr>
          <a:lstStyle>
            <a:lvl1pPr marL="0" indent="0" algn="ctr">
              <a:spcBef>
                <a:spcPts val="0"/>
              </a:spcBef>
              <a:buNone/>
              <a:defRPr sz="1200" b="0" baseline="0">
                <a:solidFill>
                  <a:schemeClr val="accent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a:t>
            </a:r>
          </a:p>
        </p:txBody>
      </p:sp>
      <p:sp>
        <p:nvSpPr>
          <p:cNvPr id="13" name="Text Placeholder 11">
            <a:extLst>
              <a:ext uri="{FF2B5EF4-FFF2-40B4-BE49-F238E27FC236}">
                <a16:creationId xmlns:a16="http://schemas.microsoft.com/office/drawing/2014/main" id="{AE981E8F-A216-EE49-8816-6E00EF50ECBB}"/>
              </a:ext>
            </a:extLst>
          </p:cNvPr>
          <p:cNvSpPr>
            <a:spLocks noGrp="1"/>
          </p:cNvSpPr>
          <p:nvPr>
            <p:ph type="body" sz="quarter" idx="30" hasCustomPrompt="1"/>
          </p:nvPr>
        </p:nvSpPr>
        <p:spPr>
          <a:xfrm>
            <a:off x="8065010" y="1829025"/>
            <a:ext cx="3511296" cy="246221"/>
          </a:xfrm>
          <a:prstGeom prst="rect">
            <a:avLst/>
          </a:prstGeom>
        </p:spPr>
        <p:txBody>
          <a:bodyPr lIns="91440" tIns="45720" rIns="91440" bIns="45720" anchor="ctr" anchorCtr="0">
            <a:noAutofit/>
          </a:bodyPr>
          <a:lstStyle>
            <a:lvl1pPr marL="0" indent="0" algn="ctr">
              <a:spcBef>
                <a:spcPts val="0"/>
              </a:spcBef>
              <a:buNone/>
              <a:defRPr sz="140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TITLE HEADER</a:t>
            </a:r>
          </a:p>
        </p:txBody>
      </p:sp>
      <p:sp>
        <p:nvSpPr>
          <p:cNvPr id="14" name="Text Placeholder 11">
            <a:extLst>
              <a:ext uri="{FF2B5EF4-FFF2-40B4-BE49-F238E27FC236}">
                <a16:creationId xmlns:a16="http://schemas.microsoft.com/office/drawing/2014/main" id="{04DD19F9-CDB0-7C48-B207-F8029BF9338B}"/>
              </a:ext>
            </a:extLst>
          </p:cNvPr>
          <p:cNvSpPr>
            <a:spLocks noGrp="1"/>
          </p:cNvSpPr>
          <p:nvPr>
            <p:ph type="body" sz="quarter" idx="31" hasCustomPrompt="1"/>
          </p:nvPr>
        </p:nvSpPr>
        <p:spPr>
          <a:xfrm>
            <a:off x="8065010" y="2141767"/>
            <a:ext cx="3511296" cy="215444"/>
          </a:xfrm>
          <a:prstGeom prst="rect">
            <a:avLst/>
          </a:prstGeom>
        </p:spPr>
        <p:txBody>
          <a:bodyPr lIns="91440" tIns="45720" rIns="91440" bIns="45720" anchor="ctr" anchorCtr="0">
            <a:noAutofit/>
          </a:bodyPr>
          <a:lstStyle>
            <a:lvl1pPr marL="0" indent="0" algn="ctr">
              <a:spcBef>
                <a:spcPts val="0"/>
              </a:spcBef>
              <a:buNone/>
              <a:defRPr sz="1200" b="0" baseline="0">
                <a:solidFill>
                  <a:schemeClr val="accent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a:t>
            </a:r>
          </a:p>
        </p:txBody>
      </p:sp>
      <p:sp>
        <p:nvSpPr>
          <p:cNvPr id="4" name="Text Placeholder 11">
            <a:extLst>
              <a:ext uri="{FF2B5EF4-FFF2-40B4-BE49-F238E27FC236}">
                <a16:creationId xmlns:a16="http://schemas.microsoft.com/office/drawing/2014/main" id="{DA2EA5BA-3817-88E7-75C6-811529A6A315}"/>
              </a:ext>
            </a:extLst>
          </p:cNvPr>
          <p:cNvSpPr>
            <a:spLocks noGrp="1"/>
          </p:cNvSpPr>
          <p:nvPr>
            <p:ph type="body" sz="quarter" idx="1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3" name="Text Placeholder 12">
            <a:extLst>
              <a:ext uri="{FF2B5EF4-FFF2-40B4-BE49-F238E27FC236}">
                <a16:creationId xmlns:a16="http://schemas.microsoft.com/office/drawing/2014/main" id="{A3B31A09-912D-29A3-28E0-7E627225E1B5}"/>
              </a:ext>
            </a:extLst>
          </p:cNvPr>
          <p:cNvSpPr>
            <a:spLocks noGrp="1"/>
          </p:cNvSpPr>
          <p:nvPr>
            <p:ph type="body" sz="quarter" idx="16"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5" name="Text Placeholder 7">
            <a:extLst>
              <a:ext uri="{FF2B5EF4-FFF2-40B4-BE49-F238E27FC236}">
                <a16:creationId xmlns:a16="http://schemas.microsoft.com/office/drawing/2014/main" id="{A0DDA9D4-BFBF-D566-C59B-E58086CF9C46}"/>
              </a:ext>
            </a:extLst>
          </p:cNvPr>
          <p:cNvSpPr>
            <a:spLocks noGrp="1"/>
          </p:cNvSpPr>
          <p:nvPr>
            <p:ph type="body" sz="quarter" idx="32"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dirty="0"/>
              <a:t>SECTION TITLE (ALL CAPS) – AVENIR NEXT 9PT</a:t>
            </a:r>
          </a:p>
        </p:txBody>
      </p:sp>
    </p:spTree>
    <p:extLst>
      <p:ext uri="{BB962C8B-B14F-4D97-AF65-F5344CB8AC3E}">
        <p14:creationId xmlns:p14="http://schemas.microsoft.com/office/powerpoint/2010/main" val="1126015220"/>
      </p:ext>
    </p:extLst>
  </p:cSld>
  <p:clrMapOvr>
    <a:masterClrMapping/>
  </p:clrMapOvr>
  <p:transition>
    <p:wipe/>
  </p:transition>
  <p:extLst>
    <p:ext uri="{DCECCB84-F9BA-43D5-87BE-67443E8EF086}">
      <p15:sldGuideLst xmlns:p15="http://schemas.microsoft.com/office/powerpoint/2012/main">
        <p15:guide id="1" orient="horz" pos="3456">
          <p15:clr>
            <a:srgbClr val="FBAE40"/>
          </p15:clr>
        </p15:guide>
        <p15:guide id="2" orient="horz" pos="1152">
          <p15:clr>
            <a:srgbClr val="FBAE40"/>
          </p15:clr>
        </p15:guide>
      </p15:sldGuideLst>
    </p:ext>
  </p:extLst>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Content Grid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2C5F-696D-0D49-B4DC-28E3A26DFACB}"/>
              </a:ext>
            </a:extLst>
          </p:cNvPr>
          <p:cNvSpPr>
            <a:spLocks noGrp="1"/>
          </p:cNvSpPr>
          <p:nvPr>
            <p:ph type="title" hasCustomPrompt="1"/>
          </p:nvPr>
        </p:nvSpPr>
        <p:spPr>
          <a:xfrm>
            <a:off x="609601" y="457201"/>
            <a:ext cx="10972799" cy="461665"/>
          </a:xfrm>
          <a:prstGeom prst="rect">
            <a:avLst/>
          </a:prstGeom>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6" name="Content Placeholder 2">
            <a:extLst>
              <a:ext uri="{FF2B5EF4-FFF2-40B4-BE49-F238E27FC236}">
                <a16:creationId xmlns:a16="http://schemas.microsoft.com/office/drawing/2014/main" id="{07C1ECE0-444A-594B-846A-22F53CA7A705}"/>
              </a:ext>
            </a:extLst>
          </p:cNvPr>
          <p:cNvSpPr>
            <a:spLocks noGrp="1"/>
          </p:cNvSpPr>
          <p:nvPr>
            <p:ph sz="quarter" idx="17"/>
          </p:nvPr>
        </p:nvSpPr>
        <p:spPr>
          <a:xfrm>
            <a:off x="609599" y="1845443"/>
            <a:ext cx="5298897" cy="1561052"/>
          </a:xfrm>
          <a:prstGeom prst="rect">
            <a:avLst/>
          </a:prstGeom>
          <a:noFill/>
        </p:spPr>
        <p:txBody>
          <a:bodyPr vert="horz" lIns="91440" tIns="91440" rIns="91440" bIns="0" rtlCol="0">
            <a:noAutofit/>
          </a:bodyPr>
          <a:lstStyle>
            <a:lvl1pPr>
              <a:defRPr lang="en-US" sz="1400" dirty="0" smtClean="0">
                <a:solidFill>
                  <a:schemeClr val="tx1"/>
                </a:solidFill>
                <a:latin typeface="Avenir Next LT Pro" panose="020B0504020202020204" pitchFamily="34" charset="77"/>
              </a:defRPr>
            </a:lvl1pPr>
            <a:lvl2pPr marL="401638" indent="-174625">
              <a:defRPr lang="en-US" sz="1200" dirty="0" smtClean="0">
                <a:solidFill>
                  <a:schemeClr val="tx1"/>
                </a:solidFill>
                <a:latin typeface="Avenir Next LT Pro" panose="020B0504020202020204" pitchFamily="34" charset="77"/>
              </a:defRPr>
            </a:lvl2pPr>
            <a:lvl3pPr marL="625475" indent="-169863">
              <a:defRPr lang="en-US" sz="1200" dirty="0" smtClean="0">
                <a:solidFill>
                  <a:schemeClr val="tx1"/>
                </a:solidFill>
                <a:latin typeface="Avenir Next LT Pro" panose="020B0504020202020204" pitchFamily="34" charset="77"/>
              </a:defRPr>
            </a:lvl3pPr>
            <a:lvl4pPr marL="858838" indent="-174625">
              <a:defRPr lang="en-US" sz="1200" dirty="0" smtClean="0">
                <a:solidFill>
                  <a:schemeClr val="tx1"/>
                </a:solidFill>
                <a:latin typeface="Avenir Next LT Pro" panose="020B0504020202020204" pitchFamily="34" charset="77"/>
              </a:defRPr>
            </a:lvl4pPr>
            <a:lvl5pPr marL="1082675" indent="-160338">
              <a:defRPr lang="en-US" sz="1200" dirty="0">
                <a:solidFill>
                  <a:schemeClr val="tx1"/>
                </a:solidFill>
                <a:latin typeface="Avenir Next LT Pro" panose="020B0504020202020204" pitchFamily="34" charset="77"/>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2">
            <a:extLst>
              <a:ext uri="{FF2B5EF4-FFF2-40B4-BE49-F238E27FC236}">
                <a16:creationId xmlns:a16="http://schemas.microsoft.com/office/drawing/2014/main" id="{AFA74E07-1887-D74F-B725-B0368C75DA4C}"/>
              </a:ext>
            </a:extLst>
          </p:cNvPr>
          <p:cNvSpPr>
            <a:spLocks noGrp="1"/>
          </p:cNvSpPr>
          <p:nvPr>
            <p:ph sz="quarter" idx="28"/>
          </p:nvPr>
        </p:nvSpPr>
        <p:spPr>
          <a:xfrm>
            <a:off x="6286554" y="1845443"/>
            <a:ext cx="5289698" cy="1561052"/>
          </a:xfrm>
          <a:prstGeom prst="rect">
            <a:avLst/>
          </a:prstGeom>
          <a:noFill/>
        </p:spPr>
        <p:txBody>
          <a:bodyPr vert="horz" lIns="91440" tIns="91440" rIns="91440" bIns="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vl5pPr>
              <a:defRPr lang="en-US" sz="1200" dirty="0">
                <a:solidFill>
                  <a:schemeClr val="tx1"/>
                </a:solidFill>
                <a:latin typeface="Avenir Next LT Pro" panose="020B0504020202020204" pitchFamily="34" charset="77"/>
              </a:defRPr>
            </a:lvl5pPr>
          </a:lstStyle>
          <a:p>
            <a:pPr lvl="0"/>
            <a:r>
              <a:rPr lang="en-US"/>
              <a:t>Click to edit Master text styles</a:t>
            </a:r>
          </a:p>
          <a:p>
            <a:pPr marL="401638" lvl="1"/>
            <a:r>
              <a:rPr lang="en-US"/>
              <a:t>Second level</a:t>
            </a:r>
          </a:p>
          <a:p>
            <a:pPr marL="625475" lvl="2"/>
            <a:r>
              <a:rPr lang="en-US"/>
              <a:t>Third level</a:t>
            </a:r>
          </a:p>
          <a:p>
            <a:pPr marL="858838" lvl="3"/>
            <a:r>
              <a:rPr lang="en-US"/>
              <a:t>Fourth level</a:t>
            </a:r>
          </a:p>
          <a:p>
            <a:pPr marL="1082675" lvl="4" indent="-160338"/>
            <a:r>
              <a:rPr lang="en-US"/>
              <a:t>Fifth level</a:t>
            </a:r>
          </a:p>
        </p:txBody>
      </p:sp>
      <p:sp>
        <p:nvSpPr>
          <p:cNvPr id="9" name="Text Placeholder 11">
            <a:extLst>
              <a:ext uri="{FF2B5EF4-FFF2-40B4-BE49-F238E27FC236}">
                <a16:creationId xmlns:a16="http://schemas.microsoft.com/office/drawing/2014/main" id="{9D544FD4-CA7B-174F-8831-087ECEF93092}"/>
              </a:ext>
            </a:extLst>
          </p:cNvPr>
          <p:cNvSpPr>
            <a:spLocks noGrp="1"/>
          </p:cNvSpPr>
          <p:nvPr>
            <p:ph type="body" sz="quarter" idx="29" hasCustomPrompt="1"/>
          </p:nvPr>
        </p:nvSpPr>
        <p:spPr>
          <a:xfrm>
            <a:off x="609599" y="1495386"/>
            <a:ext cx="5298897" cy="334082"/>
          </a:xfrm>
          <a:prstGeom prst="rect">
            <a:avLst/>
          </a:prstGeom>
          <a:noFill/>
        </p:spPr>
        <p:txBody>
          <a:bodyPr lIns="91440" tIns="45720" rIns="91440" bIns="45720" anchor="ctr" anchorCtr="0">
            <a:noAutofit/>
          </a:bodyPr>
          <a:lstStyle>
            <a:lvl1pPr marL="0" indent="0" algn="ctr">
              <a:spcBef>
                <a:spcPts val="0"/>
              </a:spcBef>
              <a:buNone/>
              <a:defRPr sz="140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TITLE HEADER</a:t>
            </a:r>
          </a:p>
        </p:txBody>
      </p:sp>
      <p:sp>
        <p:nvSpPr>
          <p:cNvPr id="11" name="Text Placeholder 11">
            <a:extLst>
              <a:ext uri="{FF2B5EF4-FFF2-40B4-BE49-F238E27FC236}">
                <a16:creationId xmlns:a16="http://schemas.microsoft.com/office/drawing/2014/main" id="{0E23ECC1-5553-554E-9D67-3865536D69A4}"/>
              </a:ext>
            </a:extLst>
          </p:cNvPr>
          <p:cNvSpPr>
            <a:spLocks noGrp="1"/>
          </p:cNvSpPr>
          <p:nvPr>
            <p:ph type="body" sz="quarter" idx="19" hasCustomPrompt="1"/>
          </p:nvPr>
        </p:nvSpPr>
        <p:spPr>
          <a:xfrm>
            <a:off x="6283506" y="1495386"/>
            <a:ext cx="5298897" cy="334082"/>
          </a:xfrm>
          <a:prstGeom prst="rect">
            <a:avLst/>
          </a:prstGeom>
          <a:noFill/>
        </p:spPr>
        <p:txBody>
          <a:bodyPr lIns="91440" tIns="45720" rIns="91440" bIns="45720" anchor="ctr" anchorCtr="0">
            <a:noAutofit/>
          </a:bodyPr>
          <a:lstStyle>
            <a:lvl1pPr marL="0" indent="0" algn="ctr">
              <a:spcBef>
                <a:spcPts val="0"/>
              </a:spcBef>
              <a:buNone/>
              <a:defRPr sz="140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TITLE HEADER</a:t>
            </a:r>
          </a:p>
        </p:txBody>
      </p:sp>
      <p:sp>
        <p:nvSpPr>
          <p:cNvPr id="18" name="Content Placeholder 2">
            <a:extLst>
              <a:ext uri="{FF2B5EF4-FFF2-40B4-BE49-F238E27FC236}">
                <a16:creationId xmlns:a16="http://schemas.microsoft.com/office/drawing/2014/main" id="{5D406F90-8404-8449-9872-2AF9009CE691}"/>
              </a:ext>
            </a:extLst>
          </p:cNvPr>
          <p:cNvSpPr>
            <a:spLocks noGrp="1"/>
          </p:cNvSpPr>
          <p:nvPr>
            <p:ph sz="quarter" idx="30"/>
          </p:nvPr>
        </p:nvSpPr>
        <p:spPr>
          <a:xfrm>
            <a:off x="609599" y="4045740"/>
            <a:ext cx="5298897" cy="1561052"/>
          </a:xfrm>
          <a:prstGeom prst="rect">
            <a:avLst/>
          </a:prstGeom>
          <a:noFill/>
        </p:spPr>
        <p:txBody>
          <a:bodyPr vert="horz" lIns="91440" tIns="91440" rIns="91440" bIns="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vl5pPr>
              <a:defRPr lang="en-US" sz="1200" dirty="0">
                <a:solidFill>
                  <a:schemeClr val="tx1"/>
                </a:solidFill>
                <a:latin typeface="Avenir Next LT Pro" panose="020B0504020202020204" pitchFamily="34" charset="77"/>
              </a:defRPr>
            </a:lvl5pPr>
          </a:lstStyle>
          <a:p>
            <a:pPr lvl="0"/>
            <a:r>
              <a:rPr lang="en-US"/>
              <a:t>Click to edit Master text styles</a:t>
            </a:r>
          </a:p>
          <a:p>
            <a:pPr marL="401638" lvl="1"/>
            <a:r>
              <a:rPr lang="en-US"/>
              <a:t>Second level</a:t>
            </a:r>
          </a:p>
          <a:p>
            <a:pPr marL="625475" lvl="2"/>
            <a:r>
              <a:rPr lang="en-US"/>
              <a:t>Third level</a:t>
            </a:r>
          </a:p>
          <a:p>
            <a:pPr marL="858838" lvl="3"/>
            <a:r>
              <a:rPr lang="en-US"/>
              <a:t>Fourth level</a:t>
            </a:r>
          </a:p>
          <a:p>
            <a:pPr marL="1082675" lvl="4" indent="-160338"/>
            <a:r>
              <a:rPr lang="en-US"/>
              <a:t>Fifth level</a:t>
            </a:r>
          </a:p>
        </p:txBody>
      </p:sp>
      <p:sp>
        <p:nvSpPr>
          <p:cNvPr id="19" name="Content Placeholder 2">
            <a:extLst>
              <a:ext uri="{FF2B5EF4-FFF2-40B4-BE49-F238E27FC236}">
                <a16:creationId xmlns:a16="http://schemas.microsoft.com/office/drawing/2014/main" id="{0767CC35-2895-DF47-8D9F-9BA790B383B5}"/>
              </a:ext>
            </a:extLst>
          </p:cNvPr>
          <p:cNvSpPr>
            <a:spLocks noGrp="1"/>
          </p:cNvSpPr>
          <p:nvPr>
            <p:ph sz="quarter" idx="31"/>
          </p:nvPr>
        </p:nvSpPr>
        <p:spPr>
          <a:xfrm>
            <a:off x="6286554" y="4045740"/>
            <a:ext cx="5289698" cy="1561052"/>
          </a:xfrm>
          <a:prstGeom prst="rect">
            <a:avLst/>
          </a:prstGeom>
          <a:noFill/>
        </p:spPr>
        <p:txBody>
          <a:bodyPr vert="horz" lIns="91440" tIns="91440" rIns="91440" bIns="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vl5pPr>
              <a:defRPr lang="en-US" sz="1200" dirty="0">
                <a:solidFill>
                  <a:schemeClr val="tx1"/>
                </a:solidFill>
                <a:latin typeface="Avenir Next LT Pro" panose="020B0504020202020204" pitchFamily="34" charset="77"/>
              </a:defRPr>
            </a:lvl5pPr>
          </a:lstStyle>
          <a:p>
            <a:pPr lvl="0"/>
            <a:r>
              <a:rPr lang="en-US"/>
              <a:t>Click to edit Master text styles</a:t>
            </a:r>
          </a:p>
          <a:p>
            <a:pPr marL="401638" lvl="1"/>
            <a:r>
              <a:rPr lang="en-US"/>
              <a:t>Second level</a:t>
            </a:r>
          </a:p>
          <a:p>
            <a:pPr marL="625475" lvl="2"/>
            <a:r>
              <a:rPr lang="en-US"/>
              <a:t>Third level</a:t>
            </a:r>
          </a:p>
          <a:p>
            <a:pPr marL="858838" lvl="3"/>
            <a:r>
              <a:rPr lang="en-US"/>
              <a:t>Fourth level</a:t>
            </a:r>
          </a:p>
          <a:p>
            <a:pPr marL="1082675" lvl="4" indent="-160338"/>
            <a:r>
              <a:rPr lang="en-US"/>
              <a:t>Fifth level</a:t>
            </a:r>
          </a:p>
        </p:txBody>
      </p:sp>
      <p:sp>
        <p:nvSpPr>
          <p:cNvPr id="20" name="Text Placeholder 11">
            <a:extLst>
              <a:ext uri="{FF2B5EF4-FFF2-40B4-BE49-F238E27FC236}">
                <a16:creationId xmlns:a16="http://schemas.microsoft.com/office/drawing/2014/main" id="{15D481F2-253B-0145-88FD-DA96AB5470EC}"/>
              </a:ext>
            </a:extLst>
          </p:cNvPr>
          <p:cNvSpPr>
            <a:spLocks noGrp="1"/>
          </p:cNvSpPr>
          <p:nvPr>
            <p:ph type="body" sz="quarter" idx="32" hasCustomPrompt="1"/>
          </p:nvPr>
        </p:nvSpPr>
        <p:spPr>
          <a:xfrm>
            <a:off x="609599" y="3695474"/>
            <a:ext cx="5298897" cy="334082"/>
          </a:xfrm>
          <a:prstGeom prst="rect">
            <a:avLst/>
          </a:prstGeom>
          <a:noFill/>
        </p:spPr>
        <p:txBody>
          <a:bodyPr lIns="91440" tIns="45720" rIns="91440" bIns="45720" anchor="ctr" anchorCtr="0">
            <a:noAutofit/>
          </a:bodyPr>
          <a:lstStyle>
            <a:lvl1pPr marL="0" indent="0" algn="ctr">
              <a:spcBef>
                <a:spcPts val="0"/>
              </a:spcBef>
              <a:buNone/>
              <a:defRPr sz="140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TITLE HEADER</a:t>
            </a:r>
          </a:p>
        </p:txBody>
      </p:sp>
      <p:sp>
        <p:nvSpPr>
          <p:cNvPr id="21" name="Text Placeholder 11">
            <a:extLst>
              <a:ext uri="{FF2B5EF4-FFF2-40B4-BE49-F238E27FC236}">
                <a16:creationId xmlns:a16="http://schemas.microsoft.com/office/drawing/2014/main" id="{2DB30398-E09D-954C-A3FA-F7C51CDDB749}"/>
              </a:ext>
            </a:extLst>
          </p:cNvPr>
          <p:cNvSpPr>
            <a:spLocks noGrp="1"/>
          </p:cNvSpPr>
          <p:nvPr>
            <p:ph type="body" sz="quarter" idx="33" hasCustomPrompt="1"/>
          </p:nvPr>
        </p:nvSpPr>
        <p:spPr>
          <a:xfrm>
            <a:off x="6283506" y="3695474"/>
            <a:ext cx="5298897" cy="334082"/>
          </a:xfrm>
          <a:prstGeom prst="rect">
            <a:avLst/>
          </a:prstGeom>
          <a:noFill/>
        </p:spPr>
        <p:txBody>
          <a:bodyPr lIns="91440" tIns="45720" rIns="91440" bIns="45720" anchor="ctr" anchorCtr="0">
            <a:noAutofit/>
          </a:bodyPr>
          <a:lstStyle>
            <a:lvl1pPr marL="0" indent="0" algn="ctr">
              <a:spcBef>
                <a:spcPts val="0"/>
              </a:spcBef>
              <a:buNone/>
              <a:defRPr sz="140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TITLE HEADER</a:t>
            </a:r>
          </a:p>
        </p:txBody>
      </p:sp>
      <p:sp>
        <p:nvSpPr>
          <p:cNvPr id="4" name="Text Placeholder 11">
            <a:extLst>
              <a:ext uri="{FF2B5EF4-FFF2-40B4-BE49-F238E27FC236}">
                <a16:creationId xmlns:a16="http://schemas.microsoft.com/office/drawing/2014/main" id="{DA07CCA5-3A1A-BB49-AB25-CED1E6C7F080}"/>
              </a:ext>
            </a:extLst>
          </p:cNvPr>
          <p:cNvSpPr>
            <a:spLocks noGrp="1"/>
          </p:cNvSpPr>
          <p:nvPr>
            <p:ph type="body" sz="quarter" idx="1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3" name="Text Placeholder 12">
            <a:extLst>
              <a:ext uri="{FF2B5EF4-FFF2-40B4-BE49-F238E27FC236}">
                <a16:creationId xmlns:a16="http://schemas.microsoft.com/office/drawing/2014/main" id="{732914B7-184F-307B-3A4F-F63D8F17C820}"/>
              </a:ext>
            </a:extLst>
          </p:cNvPr>
          <p:cNvSpPr>
            <a:spLocks noGrp="1"/>
          </p:cNvSpPr>
          <p:nvPr>
            <p:ph type="body" sz="quarter" idx="16"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5" name="Text Placeholder 7">
            <a:extLst>
              <a:ext uri="{FF2B5EF4-FFF2-40B4-BE49-F238E27FC236}">
                <a16:creationId xmlns:a16="http://schemas.microsoft.com/office/drawing/2014/main" id="{1E6383D7-0C01-A88E-D531-9B216EBAD51B}"/>
              </a:ext>
            </a:extLst>
          </p:cNvPr>
          <p:cNvSpPr>
            <a:spLocks noGrp="1"/>
          </p:cNvSpPr>
          <p:nvPr>
            <p:ph type="body" sz="quarter" idx="18"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dirty="0"/>
              <a:t>SECTION TITLE (ALL CAPS) – AVENIR NEXT 9PT</a:t>
            </a:r>
          </a:p>
        </p:txBody>
      </p:sp>
    </p:spTree>
    <p:extLst>
      <p:ext uri="{BB962C8B-B14F-4D97-AF65-F5344CB8AC3E}">
        <p14:creationId xmlns:p14="http://schemas.microsoft.com/office/powerpoint/2010/main" val="1654766733"/>
      </p:ext>
    </p:extLst>
  </p:cSld>
  <p:clrMapOvr>
    <a:masterClrMapping/>
  </p:clrMapOvr>
  <p:transition>
    <p:wipe/>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Content Grid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2C5F-696D-0D49-B4DC-28E3A26DFACB}"/>
              </a:ext>
            </a:extLst>
          </p:cNvPr>
          <p:cNvSpPr>
            <a:spLocks noGrp="1"/>
          </p:cNvSpPr>
          <p:nvPr>
            <p:ph type="title" hasCustomPrompt="1"/>
          </p:nvPr>
        </p:nvSpPr>
        <p:spPr>
          <a:xfrm>
            <a:off x="609601" y="457201"/>
            <a:ext cx="10972799" cy="461665"/>
          </a:xfrm>
          <a:prstGeom prst="rect">
            <a:avLst/>
          </a:prstGeom>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20" name="Picture Placeholder 11">
            <a:extLst>
              <a:ext uri="{FF2B5EF4-FFF2-40B4-BE49-F238E27FC236}">
                <a16:creationId xmlns:a16="http://schemas.microsoft.com/office/drawing/2014/main" id="{35906719-610D-5340-B2B8-E1B60C3F25BB}"/>
              </a:ext>
            </a:extLst>
          </p:cNvPr>
          <p:cNvSpPr>
            <a:spLocks noGrp="1"/>
          </p:cNvSpPr>
          <p:nvPr>
            <p:ph type="pic" sz="quarter" idx="31" hasCustomPrompt="1"/>
          </p:nvPr>
        </p:nvSpPr>
        <p:spPr>
          <a:xfrm>
            <a:off x="609600" y="1774647"/>
            <a:ext cx="669745" cy="669744"/>
          </a:xfrm>
          <a:prstGeom prst="rect">
            <a:avLst/>
          </a:prstGeom>
        </p:spPr>
        <p:txBody>
          <a:bodyPr anchor="ctr" anchorCtr="0"/>
          <a:lstStyle>
            <a:lvl1pPr marL="0" indent="0" algn="ctr">
              <a:buNone/>
              <a:defRPr sz="1100">
                <a:solidFill>
                  <a:schemeClr val="tx1"/>
                </a:solidFill>
                <a:latin typeface="Avenir Next LT Pro" panose="020B0504020202020204" pitchFamily="34" charset="77"/>
              </a:defRPr>
            </a:lvl1pPr>
          </a:lstStyle>
          <a:p>
            <a:r>
              <a:rPr lang="en-US"/>
              <a:t>ICON</a:t>
            </a:r>
          </a:p>
        </p:txBody>
      </p:sp>
      <p:sp>
        <p:nvSpPr>
          <p:cNvPr id="22" name="Picture Placeholder 11">
            <a:extLst>
              <a:ext uri="{FF2B5EF4-FFF2-40B4-BE49-F238E27FC236}">
                <a16:creationId xmlns:a16="http://schemas.microsoft.com/office/drawing/2014/main" id="{C3368D31-0D3D-F442-9BCE-41A3217797EC}"/>
              </a:ext>
            </a:extLst>
          </p:cNvPr>
          <p:cNvSpPr>
            <a:spLocks noGrp="1"/>
          </p:cNvSpPr>
          <p:nvPr>
            <p:ph type="pic" sz="quarter" idx="32" hasCustomPrompt="1"/>
          </p:nvPr>
        </p:nvSpPr>
        <p:spPr>
          <a:xfrm>
            <a:off x="609600" y="3335954"/>
            <a:ext cx="669745" cy="669744"/>
          </a:xfrm>
          <a:prstGeom prst="rect">
            <a:avLst/>
          </a:prstGeom>
        </p:spPr>
        <p:txBody>
          <a:bodyPr anchor="ctr" anchorCtr="0"/>
          <a:lstStyle>
            <a:lvl1pPr marL="0" indent="0" algn="ctr">
              <a:buNone/>
              <a:defRPr sz="1100">
                <a:solidFill>
                  <a:schemeClr val="tx1"/>
                </a:solidFill>
                <a:latin typeface="Avenir Next LT Pro" panose="020B0504020202020204" pitchFamily="34" charset="77"/>
              </a:defRPr>
            </a:lvl1pPr>
          </a:lstStyle>
          <a:p>
            <a:r>
              <a:rPr lang="en-US"/>
              <a:t>ICON</a:t>
            </a:r>
          </a:p>
        </p:txBody>
      </p:sp>
      <p:sp>
        <p:nvSpPr>
          <p:cNvPr id="24" name="Picture Placeholder 11">
            <a:extLst>
              <a:ext uri="{FF2B5EF4-FFF2-40B4-BE49-F238E27FC236}">
                <a16:creationId xmlns:a16="http://schemas.microsoft.com/office/drawing/2014/main" id="{B069496E-A444-6B45-AB43-69A653D340C6}"/>
              </a:ext>
            </a:extLst>
          </p:cNvPr>
          <p:cNvSpPr>
            <a:spLocks noGrp="1"/>
          </p:cNvSpPr>
          <p:nvPr>
            <p:ph type="pic" sz="quarter" idx="33" hasCustomPrompt="1"/>
          </p:nvPr>
        </p:nvSpPr>
        <p:spPr>
          <a:xfrm>
            <a:off x="609600" y="4937369"/>
            <a:ext cx="669745" cy="669744"/>
          </a:xfrm>
          <a:prstGeom prst="rect">
            <a:avLst/>
          </a:prstGeom>
        </p:spPr>
        <p:txBody>
          <a:bodyPr anchor="ctr" anchorCtr="0"/>
          <a:lstStyle>
            <a:lvl1pPr marL="0" indent="0" algn="ctr">
              <a:buNone/>
              <a:defRPr sz="1100">
                <a:solidFill>
                  <a:schemeClr val="tx1"/>
                </a:solidFill>
                <a:latin typeface="Avenir Next LT Pro" panose="020B0504020202020204" pitchFamily="34" charset="77"/>
              </a:defRPr>
            </a:lvl1pPr>
          </a:lstStyle>
          <a:p>
            <a:r>
              <a:rPr lang="en-US"/>
              <a:t>ICON</a:t>
            </a:r>
          </a:p>
        </p:txBody>
      </p:sp>
      <p:sp>
        <p:nvSpPr>
          <p:cNvPr id="30" name="Text Placeholder 29">
            <a:extLst>
              <a:ext uri="{FF2B5EF4-FFF2-40B4-BE49-F238E27FC236}">
                <a16:creationId xmlns:a16="http://schemas.microsoft.com/office/drawing/2014/main" id="{D06D9601-8D09-0847-9987-5EDADA2A6990}"/>
              </a:ext>
            </a:extLst>
          </p:cNvPr>
          <p:cNvSpPr>
            <a:spLocks noGrp="1"/>
          </p:cNvSpPr>
          <p:nvPr>
            <p:ph type="body" sz="quarter" idx="39"/>
          </p:nvPr>
        </p:nvSpPr>
        <p:spPr>
          <a:xfrm>
            <a:off x="1695503" y="1662273"/>
            <a:ext cx="4082998" cy="877888"/>
          </a:xfrm>
          <a:prstGeom prst="rect">
            <a:avLst/>
          </a:prstGeom>
          <a:noFill/>
        </p:spPr>
        <p:txBody>
          <a:bodyPr vert="horz" lIns="182880" tIns="45720" rIns="182880" bIns="45720" rtlCol="0" anchor="ctr" anchorCtr="0">
            <a:noAutofit/>
          </a:bodyPr>
          <a:lstStyle>
            <a:lvl1pPr>
              <a:defRPr lang="en-US" sz="1200" dirty="0">
                <a:solidFill>
                  <a:schemeClr val="tx1"/>
                </a:solidFill>
                <a:latin typeface="Avenir Next LT Pro" panose="020B0504020202020204" pitchFamily="34" charset="77"/>
              </a:defRPr>
            </a:lvl1pPr>
            <a:lvl2pPr>
              <a:defRPr lang="en-US" sz="1100" dirty="0">
                <a:solidFill>
                  <a:schemeClr val="tx1"/>
                </a:solidFill>
                <a:latin typeface="Avenir Next LT Pro" panose="020B0504020202020204" pitchFamily="34" charset="77"/>
              </a:defRPr>
            </a:lvl2pPr>
            <a:lvl3pPr>
              <a:defRPr lang="en-US" sz="1100" dirty="0">
                <a:solidFill>
                  <a:schemeClr val="tx1"/>
                </a:solidFill>
                <a:latin typeface="Avenir Next LT Pro" panose="020B0504020202020204" pitchFamily="34" charset="77"/>
              </a:defRPr>
            </a:lvl3pPr>
          </a:lstStyle>
          <a:p>
            <a:pPr lvl="0"/>
            <a:r>
              <a:rPr lang="en-US"/>
              <a:t>Click to edit Master text styles</a:t>
            </a:r>
          </a:p>
          <a:p>
            <a:pPr marL="401638" lvl="1"/>
            <a:r>
              <a:rPr lang="en-US"/>
              <a:t>Second level</a:t>
            </a:r>
          </a:p>
          <a:p>
            <a:pPr marL="625475" lvl="2"/>
            <a:r>
              <a:rPr lang="en-US"/>
              <a:t>Third level</a:t>
            </a:r>
          </a:p>
        </p:txBody>
      </p:sp>
      <p:sp>
        <p:nvSpPr>
          <p:cNvPr id="31" name="Text Placeholder 29">
            <a:extLst>
              <a:ext uri="{FF2B5EF4-FFF2-40B4-BE49-F238E27FC236}">
                <a16:creationId xmlns:a16="http://schemas.microsoft.com/office/drawing/2014/main" id="{FB2A6CE2-8814-3748-85B9-B7E49004042B}"/>
              </a:ext>
            </a:extLst>
          </p:cNvPr>
          <p:cNvSpPr>
            <a:spLocks noGrp="1"/>
          </p:cNvSpPr>
          <p:nvPr>
            <p:ph type="body" sz="quarter" idx="40"/>
          </p:nvPr>
        </p:nvSpPr>
        <p:spPr>
          <a:xfrm>
            <a:off x="1695503" y="3243909"/>
            <a:ext cx="4082998" cy="877888"/>
          </a:xfrm>
          <a:prstGeom prst="rect">
            <a:avLst/>
          </a:prstGeom>
          <a:noFill/>
        </p:spPr>
        <p:txBody>
          <a:bodyPr vert="horz" lIns="182880" tIns="45720" rIns="182880" bIns="45720" rtlCol="0" anchor="ctr" anchorCtr="0">
            <a:noAutofit/>
          </a:bodyPr>
          <a:lstStyle>
            <a:lvl1pPr>
              <a:defRPr lang="en-US" sz="1200" dirty="0">
                <a:solidFill>
                  <a:schemeClr val="tx1"/>
                </a:solidFill>
                <a:latin typeface="Avenir Next LT Pro" panose="020B0504020202020204" pitchFamily="34" charset="77"/>
              </a:defRPr>
            </a:lvl1pPr>
            <a:lvl2pPr>
              <a:defRPr lang="en-US" sz="1100" dirty="0">
                <a:solidFill>
                  <a:schemeClr val="tx1"/>
                </a:solidFill>
                <a:latin typeface="Avenir Next LT Pro" panose="020B0504020202020204" pitchFamily="34" charset="77"/>
              </a:defRPr>
            </a:lvl2pPr>
            <a:lvl3pPr>
              <a:defRPr lang="en-US" sz="1100" dirty="0">
                <a:solidFill>
                  <a:schemeClr val="tx1"/>
                </a:solidFill>
                <a:latin typeface="Avenir Next LT Pro" panose="020B0504020202020204" pitchFamily="34" charset="77"/>
              </a:defRPr>
            </a:lvl3pPr>
          </a:lstStyle>
          <a:p>
            <a:pPr lvl="0"/>
            <a:r>
              <a:rPr lang="en-US"/>
              <a:t>Click to edit Master text styles</a:t>
            </a:r>
          </a:p>
          <a:p>
            <a:pPr marL="401638" lvl="1"/>
            <a:r>
              <a:rPr lang="en-US"/>
              <a:t>Second level</a:t>
            </a:r>
          </a:p>
          <a:p>
            <a:pPr marL="625475" lvl="2"/>
            <a:r>
              <a:rPr lang="en-US"/>
              <a:t>Third level</a:t>
            </a:r>
          </a:p>
        </p:txBody>
      </p:sp>
      <p:sp>
        <p:nvSpPr>
          <p:cNvPr id="32" name="Text Placeholder 29">
            <a:extLst>
              <a:ext uri="{FF2B5EF4-FFF2-40B4-BE49-F238E27FC236}">
                <a16:creationId xmlns:a16="http://schemas.microsoft.com/office/drawing/2014/main" id="{34C4145E-CECA-1643-A2D6-A84D6120F285}"/>
              </a:ext>
            </a:extLst>
          </p:cNvPr>
          <p:cNvSpPr>
            <a:spLocks noGrp="1"/>
          </p:cNvSpPr>
          <p:nvPr>
            <p:ph type="body" sz="quarter" idx="41"/>
          </p:nvPr>
        </p:nvSpPr>
        <p:spPr>
          <a:xfrm>
            <a:off x="1695503" y="4825544"/>
            <a:ext cx="4082998" cy="877888"/>
          </a:xfrm>
          <a:prstGeom prst="rect">
            <a:avLst/>
          </a:prstGeom>
          <a:noFill/>
        </p:spPr>
        <p:txBody>
          <a:bodyPr vert="horz" lIns="182880" tIns="45720" rIns="182880" bIns="45720" rtlCol="0" anchor="ctr" anchorCtr="0">
            <a:noAutofit/>
          </a:bodyPr>
          <a:lstStyle>
            <a:lvl1pPr>
              <a:defRPr lang="en-US" sz="1200" dirty="0">
                <a:solidFill>
                  <a:schemeClr val="tx1"/>
                </a:solidFill>
                <a:latin typeface="Avenir Next LT Pro" panose="020B0504020202020204" pitchFamily="34" charset="77"/>
              </a:defRPr>
            </a:lvl1pPr>
            <a:lvl2pPr>
              <a:defRPr lang="en-US" sz="1100" dirty="0">
                <a:solidFill>
                  <a:schemeClr val="tx1"/>
                </a:solidFill>
                <a:latin typeface="Avenir Next LT Pro" panose="020B0504020202020204" pitchFamily="34" charset="77"/>
              </a:defRPr>
            </a:lvl2pPr>
            <a:lvl3pPr>
              <a:defRPr lang="en-US" sz="1100" dirty="0">
                <a:solidFill>
                  <a:schemeClr val="tx1"/>
                </a:solidFill>
                <a:latin typeface="Avenir Next LT Pro" panose="020B0504020202020204" pitchFamily="34" charset="77"/>
              </a:defRPr>
            </a:lvl3pPr>
          </a:lstStyle>
          <a:p>
            <a:pPr lvl="0"/>
            <a:r>
              <a:rPr lang="en-US"/>
              <a:t>Click to edit Master text styles</a:t>
            </a:r>
          </a:p>
          <a:p>
            <a:pPr marL="401638" lvl="1"/>
            <a:r>
              <a:rPr lang="en-US"/>
              <a:t>Second level</a:t>
            </a:r>
          </a:p>
          <a:p>
            <a:pPr marL="625475" lvl="2"/>
            <a:r>
              <a:rPr lang="en-US"/>
              <a:t>Third level</a:t>
            </a:r>
          </a:p>
        </p:txBody>
      </p:sp>
      <p:sp>
        <p:nvSpPr>
          <p:cNvPr id="38" name="Picture Placeholder 11">
            <a:extLst>
              <a:ext uri="{FF2B5EF4-FFF2-40B4-BE49-F238E27FC236}">
                <a16:creationId xmlns:a16="http://schemas.microsoft.com/office/drawing/2014/main" id="{7442F8F6-3C0E-4D42-8455-8A9A234BECBC}"/>
              </a:ext>
            </a:extLst>
          </p:cNvPr>
          <p:cNvSpPr>
            <a:spLocks noGrp="1"/>
          </p:cNvSpPr>
          <p:nvPr>
            <p:ph type="pic" sz="quarter" idx="42" hasCustomPrompt="1"/>
          </p:nvPr>
        </p:nvSpPr>
        <p:spPr>
          <a:xfrm>
            <a:off x="6405408" y="1774647"/>
            <a:ext cx="669745" cy="669744"/>
          </a:xfrm>
          <a:prstGeom prst="rect">
            <a:avLst/>
          </a:prstGeom>
        </p:spPr>
        <p:txBody>
          <a:bodyPr anchor="ctr" anchorCtr="0"/>
          <a:lstStyle>
            <a:lvl1pPr marL="0" indent="0" algn="ctr">
              <a:buNone/>
              <a:defRPr sz="1100">
                <a:solidFill>
                  <a:schemeClr val="tx1"/>
                </a:solidFill>
                <a:latin typeface="Avenir Next LT Pro" panose="020B0504020202020204" pitchFamily="34" charset="77"/>
              </a:defRPr>
            </a:lvl1pPr>
          </a:lstStyle>
          <a:p>
            <a:r>
              <a:rPr lang="en-US"/>
              <a:t>ICON</a:t>
            </a:r>
          </a:p>
        </p:txBody>
      </p:sp>
      <p:sp>
        <p:nvSpPr>
          <p:cNvPr id="40" name="Picture Placeholder 11">
            <a:extLst>
              <a:ext uri="{FF2B5EF4-FFF2-40B4-BE49-F238E27FC236}">
                <a16:creationId xmlns:a16="http://schemas.microsoft.com/office/drawing/2014/main" id="{671C65D8-27B4-0D49-BB0F-65CCA7EDDDE5}"/>
              </a:ext>
            </a:extLst>
          </p:cNvPr>
          <p:cNvSpPr>
            <a:spLocks noGrp="1"/>
          </p:cNvSpPr>
          <p:nvPr>
            <p:ph type="pic" sz="quarter" idx="43" hasCustomPrompt="1"/>
          </p:nvPr>
        </p:nvSpPr>
        <p:spPr>
          <a:xfrm>
            <a:off x="6405408" y="3335954"/>
            <a:ext cx="669745" cy="669744"/>
          </a:xfrm>
          <a:prstGeom prst="rect">
            <a:avLst/>
          </a:prstGeom>
        </p:spPr>
        <p:txBody>
          <a:bodyPr anchor="ctr" anchorCtr="0"/>
          <a:lstStyle>
            <a:lvl1pPr marL="0" indent="0" algn="ctr">
              <a:buNone/>
              <a:defRPr sz="1100">
                <a:solidFill>
                  <a:schemeClr val="tx1"/>
                </a:solidFill>
                <a:latin typeface="Avenir Next LT Pro" panose="020B0504020202020204" pitchFamily="34" charset="77"/>
              </a:defRPr>
            </a:lvl1pPr>
          </a:lstStyle>
          <a:p>
            <a:r>
              <a:rPr lang="en-US"/>
              <a:t>ICON</a:t>
            </a:r>
          </a:p>
        </p:txBody>
      </p:sp>
      <p:sp>
        <p:nvSpPr>
          <p:cNvPr id="42" name="Picture Placeholder 11">
            <a:extLst>
              <a:ext uri="{FF2B5EF4-FFF2-40B4-BE49-F238E27FC236}">
                <a16:creationId xmlns:a16="http://schemas.microsoft.com/office/drawing/2014/main" id="{052A9D74-3444-8B45-B04C-3B2975C18E38}"/>
              </a:ext>
            </a:extLst>
          </p:cNvPr>
          <p:cNvSpPr>
            <a:spLocks noGrp="1"/>
          </p:cNvSpPr>
          <p:nvPr>
            <p:ph type="pic" sz="quarter" idx="44" hasCustomPrompt="1"/>
          </p:nvPr>
        </p:nvSpPr>
        <p:spPr>
          <a:xfrm>
            <a:off x="6405408" y="4937369"/>
            <a:ext cx="669745" cy="669744"/>
          </a:xfrm>
          <a:prstGeom prst="rect">
            <a:avLst/>
          </a:prstGeom>
        </p:spPr>
        <p:txBody>
          <a:bodyPr anchor="ctr" anchorCtr="0"/>
          <a:lstStyle>
            <a:lvl1pPr marL="0" indent="0" algn="ctr">
              <a:buNone/>
              <a:defRPr sz="1100">
                <a:solidFill>
                  <a:schemeClr val="tx1"/>
                </a:solidFill>
                <a:latin typeface="Avenir Next LT Pro" panose="020B0504020202020204" pitchFamily="34" charset="77"/>
              </a:defRPr>
            </a:lvl1pPr>
          </a:lstStyle>
          <a:p>
            <a:r>
              <a:rPr lang="en-US"/>
              <a:t>ICON</a:t>
            </a:r>
          </a:p>
        </p:txBody>
      </p:sp>
      <p:sp>
        <p:nvSpPr>
          <p:cNvPr id="4" name="Text Placeholder 11">
            <a:extLst>
              <a:ext uri="{FF2B5EF4-FFF2-40B4-BE49-F238E27FC236}">
                <a16:creationId xmlns:a16="http://schemas.microsoft.com/office/drawing/2014/main" id="{196B4E11-E63E-59FB-AB81-4D9CA3C44719}"/>
              </a:ext>
            </a:extLst>
          </p:cNvPr>
          <p:cNvSpPr>
            <a:spLocks noGrp="1"/>
          </p:cNvSpPr>
          <p:nvPr>
            <p:ph type="body" sz="quarter" idx="1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3" name="Text Placeholder 12">
            <a:extLst>
              <a:ext uri="{FF2B5EF4-FFF2-40B4-BE49-F238E27FC236}">
                <a16:creationId xmlns:a16="http://schemas.microsoft.com/office/drawing/2014/main" id="{20760973-012F-E54B-0952-E816136A69FF}"/>
              </a:ext>
            </a:extLst>
          </p:cNvPr>
          <p:cNvSpPr>
            <a:spLocks noGrp="1"/>
          </p:cNvSpPr>
          <p:nvPr>
            <p:ph type="body" sz="quarter" idx="16"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6" name="Text Placeholder 29">
            <a:extLst>
              <a:ext uri="{FF2B5EF4-FFF2-40B4-BE49-F238E27FC236}">
                <a16:creationId xmlns:a16="http://schemas.microsoft.com/office/drawing/2014/main" id="{55D751C6-5696-4F59-2023-0666A564AC45}"/>
              </a:ext>
            </a:extLst>
          </p:cNvPr>
          <p:cNvSpPr>
            <a:spLocks noGrp="1"/>
          </p:cNvSpPr>
          <p:nvPr>
            <p:ph type="body" sz="quarter" idx="48"/>
          </p:nvPr>
        </p:nvSpPr>
        <p:spPr>
          <a:xfrm>
            <a:off x="7497493" y="1662273"/>
            <a:ext cx="4082998" cy="877888"/>
          </a:xfrm>
          <a:prstGeom prst="rect">
            <a:avLst/>
          </a:prstGeom>
          <a:noFill/>
        </p:spPr>
        <p:txBody>
          <a:bodyPr vert="horz" lIns="182880" tIns="45720" rIns="182880" bIns="45720" rtlCol="0" anchor="ctr" anchorCtr="0">
            <a:noAutofit/>
          </a:bodyPr>
          <a:lstStyle>
            <a:lvl1pPr>
              <a:defRPr lang="en-US" sz="1200" dirty="0">
                <a:solidFill>
                  <a:schemeClr val="tx1"/>
                </a:solidFill>
                <a:latin typeface="Avenir Next LT Pro" panose="020B0504020202020204" pitchFamily="34" charset="77"/>
              </a:defRPr>
            </a:lvl1pPr>
            <a:lvl2pPr>
              <a:defRPr lang="en-US" sz="1100" dirty="0">
                <a:solidFill>
                  <a:schemeClr val="tx1"/>
                </a:solidFill>
                <a:latin typeface="Avenir Next LT Pro" panose="020B0504020202020204" pitchFamily="34" charset="77"/>
              </a:defRPr>
            </a:lvl2pPr>
            <a:lvl3pPr>
              <a:defRPr lang="en-US" sz="1100" dirty="0">
                <a:solidFill>
                  <a:schemeClr val="tx1"/>
                </a:solidFill>
                <a:latin typeface="Avenir Next LT Pro" panose="020B0504020202020204" pitchFamily="34" charset="77"/>
              </a:defRPr>
            </a:lvl3pPr>
          </a:lstStyle>
          <a:p>
            <a:pPr lvl="0"/>
            <a:r>
              <a:rPr lang="en-US"/>
              <a:t>Click to edit Master text styles</a:t>
            </a:r>
          </a:p>
          <a:p>
            <a:pPr marL="401638" lvl="1"/>
            <a:r>
              <a:rPr lang="en-US"/>
              <a:t>Second level</a:t>
            </a:r>
          </a:p>
          <a:p>
            <a:pPr marL="625475" lvl="2"/>
            <a:r>
              <a:rPr lang="en-US"/>
              <a:t>Third level</a:t>
            </a:r>
          </a:p>
        </p:txBody>
      </p:sp>
      <p:sp>
        <p:nvSpPr>
          <p:cNvPr id="8" name="Text Placeholder 29">
            <a:extLst>
              <a:ext uri="{FF2B5EF4-FFF2-40B4-BE49-F238E27FC236}">
                <a16:creationId xmlns:a16="http://schemas.microsoft.com/office/drawing/2014/main" id="{FCB288BE-59D6-8346-9DE7-03912FA71974}"/>
              </a:ext>
            </a:extLst>
          </p:cNvPr>
          <p:cNvSpPr>
            <a:spLocks noGrp="1"/>
          </p:cNvSpPr>
          <p:nvPr>
            <p:ph type="body" sz="quarter" idx="49"/>
          </p:nvPr>
        </p:nvSpPr>
        <p:spPr>
          <a:xfrm>
            <a:off x="7497493" y="3243909"/>
            <a:ext cx="4082998" cy="877888"/>
          </a:xfrm>
          <a:prstGeom prst="rect">
            <a:avLst/>
          </a:prstGeom>
          <a:noFill/>
        </p:spPr>
        <p:txBody>
          <a:bodyPr vert="horz" lIns="182880" tIns="45720" rIns="182880" bIns="45720" rtlCol="0" anchor="ctr" anchorCtr="0">
            <a:noAutofit/>
          </a:bodyPr>
          <a:lstStyle>
            <a:lvl1pPr>
              <a:defRPr lang="en-US" sz="1200" dirty="0">
                <a:solidFill>
                  <a:schemeClr val="tx1"/>
                </a:solidFill>
                <a:latin typeface="Avenir Next LT Pro" panose="020B0504020202020204" pitchFamily="34" charset="77"/>
              </a:defRPr>
            </a:lvl1pPr>
            <a:lvl2pPr>
              <a:defRPr lang="en-US" sz="1100" dirty="0">
                <a:solidFill>
                  <a:schemeClr val="tx1"/>
                </a:solidFill>
                <a:latin typeface="Avenir Next LT Pro" panose="020B0504020202020204" pitchFamily="34" charset="77"/>
              </a:defRPr>
            </a:lvl2pPr>
            <a:lvl3pPr>
              <a:defRPr lang="en-US" sz="1100" dirty="0">
                <a:solidFill>
                  <a:schemeClr val="tx1"/>
                </a:solidFill>
                <a:latin typeface="Avenir Next LT Pro" panose="020B0504020202020204" pitchFamily="34" charset="77"/>
              </a:defRPr>
            </a:lvl3pPr>
          </a:lstStyle>
          <a:p>
            <a:pPr lvl="0"/>
            <a:r>
              <a:rPr lang="en-US"/>
              <a:t>Click to edit Master text styles</a:t>
            </a:r>
          </a:p>
          <a:p>
            <a:pPr marL="401638" lvl="1"/>
            <a:r>
              <a:rPr lang="en-US"/>
              <a:t>Second level</a:t>
            </a:r>
          </a:p>
          <a:p>
            <a:pPr marL="625475" lvl="2"/>
            <a:r>
              <a:rPr lang="en-US"/>
              <a:t>Third level</a:t>
            </a:r>
          </a:p>
        </p:txBody>
      </p:sp>
      <p:sp>
        <p:nvSpPr>
          <p:cNvPr id="9" name="Text Placeholder 29">
            <a:extLst>
              <a:ext uri="{FF2B5EF4-FFF2-40B4-BE49-F238E27FC236}">
                <a16:creationId xmlns:a16="http://schemas.microsoft.com/office/drawing/2014/main" id="{A9252EA7-B494-F45C-BD35-D1D6436D762A}"/>
              </a:ext>
            </a:extLst>
          </p:cNvPr>
          <p:cNvSpPr>
            <a:spLocks noGrp="1"/>
          </p:cNvSpPr>
          <p:nvPr>
            <p:ph type="body" sz="quarter" idx="50"/>
          </p:nvPr>
        </p:nvSpPr>
        <p:spPr>
          <a:xfrm>
            <a:off x="7497493" y="4825544"/>
            <a:ext cx="4082998" cy="877888"/>
          </a:xfrm>
          <a:prstGeom prst="rect">
            <a:avLst/>
          </a:prstGeom>
          <a:noFill/>
        </p:spPr>
        <p:txBody>
          <a:bodyPr vert="horz" lIns="182880" tIns="45720" rIns="182880" bIns="45720" rtlCol="0" anchor="ctr" anchorCtr="0">
            <a:noAutofit/>
          </a:bodyPr>
          <a:lstStyle>
            <a:lvl1pPr>
              <a:defRPr lang="en-US" sz="1200" dirty="0">
                <a:solidFill>
                  <a:schemeClr val="tx1"/>
                </a:solidFill>
                <a:latin typeface="Avenir Next LT Pro" panose="020B0504020202020204" pitchFamily="34" charset="77"/>
              </a:defRPr>
            </a:lvl1pPr>
            <a:lvl2pPr>
              <a:defRPr lang="en-US" sz="1100" dirty="0">
                <a:solidFill>
                  <a:schemeClr val="tx1"/>
                </a:solidFill>
                <a:latin typeface="Avenir Next LT Pro" panose="020B0504020202020204" pitchFamily="34" charset="77"/>
              </a:defRPr>
            </a:lvl2pPr>
            <a:lvl3pPr>
              <a:defRPr lang="en-US" sz="1100" dirty="0">
                <a:solidFill>
                  <a:schemeClr val="tx1"/>
                </a:solidFill>
                <a:latin typeface="Avenir Next LT Pro" panose="020B0504020202020204" pitchFamily="34" charset="77"/>
              </a:defRPr>
            </a:lvl3pPr>
          </a:lstStyle>
          <a:p>
            <a:pPr lvl="0"/>
            <a:r>
              <a:rPr lang="en-US"/>
              <a:t>Click to edit Master text styles</a:t>
            </a:r>
          </a:p>
          <a:p>
            <a:pPr marL="401638" lvl="1"/>
            <a:r>
              <a:rPr lang="en-US"/>
              <a:t>Second level</a:t>
            </a:r>
          </a:p>
          <a:p>
            <a:pPr marL="625475" lvl="2"/>
            <a:r>
              <a:rPr lang="en-US"/>
              <a:t>Third level</a:t>
            </a:r>
          </a:p>
        </p:txBody>
      </p:sp>
      <p:sp>
        <p:nvSpPr>
          <p:cNvPr id="5" name="Text Placeholder 7">
            <a:extLst>
              <a:ext uri="{FF2B5EF4-FFF2-40B4-BE49-F238E27FC236}">
                <a16:creationId xmlns:a16="http://schemas.microsoft.com/office/drawing/2014/main" id="{A35FE466-309C-8A50-A361-497684B43496}"/>
              </a:ext>
            </a:extLst>
          </p:cNvPr>
          <p:cNvSpPr>
            <a:spLocks noGrp="1"/>
          </p:cNvSpPr>
          <p:nvPr>
            <p:ph type="body" sz="quarter" idx="18"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dirty="0"/>
              <a:t>SECTION TITLE (ALL CAPS) – AVENIR NEXT 9PT</a:t>
            </a:r>
          </a:p>
        </p:txBody>
      </p:sp>
    </p:spTree>
    <p:extLst>
      <p:ext uri="{BB962C8B-B14F-4D97-AF65-F5344CB8AC3E}">
        <p14:creationId xmlns:p14="http://schemas.microsoft.com/office/powerpoint/2010/main" val="1270100705"/>
      </p:ext>
    </p:extLst>
  </p:cSld>
  <p:clrMapOvr>
    <a:masterClrMapping/>
  </p:clrMapOvr>
  <p:transition>
    <p:wipe/>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Content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2C5F-696D-0D49-B4DC-28E3A26DFACB}"/>
              </a:ext>
            </a:extLst>
          </p:cNvPr>
          <p:cNvSpPr>
            <a:spLocks noGrp="1"/>
          </p:cNvSpPr>
          <p:nvPr>
            <p:ph type="title" hasCustomPrompt="1"/>
          </p:nvPr>
        </p:nvSpPr>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3" name="Text Placeholder 11">
            <a:extLst>
              <a:ext uri="{FF2B5EF4-FFF2-40B4-BE49-F238E27FC236}">
                <a16:creationId xmlns:a16="http://schemas.microsoft.com/office/drawing/2014/main" id="{5C3405BA-157B-804B-8396-3064EDC06C30}"/>
              </a:ext>
            </a:extLst>
          </p:cNvPr>
          <p:cNvSpPr>
            <a:spLocks noGrp="1"/>
          </p:cNvSpPr>
          <p:nvPr>
            <p:ph type="body" sz="quarter" idx="1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4" name="Content Placeholder 2">
            <a:extLst>
              <a:ext uri="{FF2B5EF4-FFF2-40B4-BE49-F238E27FC236}">
                <a16:creationId xmlns:a16="http://schemas.microsoft.com/office/drawing/2014/main" id="{A29298CC-4750-D74A-81DE-F3F6814ED942}"/>
              </a:ext>
            </a:extLst>
          </p:cNvPr>
          <p:cNvSpPr>
            <a:spLocks noGrp="1"/>
          </p:cNvSpPr>
          <p:nvPr>
            <p:ph sz="quarter" idx="17"/>
          </p:nvPr>
        </p:nvSpPr>
        <p:spPr>
          <a:xfrm>
            <a:off x="609601" y="1488557"/>
            <a:ext cx="10972799" cy="4029593"/>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stStyle>
          <a:p>
            <a:pPr lvl="0"/>
            <a:r>
              <a:rPr lang="en-US"/>
              <a:t>Click to edit Master text styles</a:t>
            </a:r>
          </a:p>
          <a:p>
            <a:pPr marL="401638" lvl="1" indent="-168275"/>
            <a:r>
              <a:rPr lang="en-US"/>
              <a:t>Second level</a:t>
            </a:r>
          </a:p>
          <a:p>
            <a:pPr marL="625475" lvl="2" indent="-168275"/>
            <a:r>
              <a:rPr lang="en-US"/>
              <a:t>Third level</a:t>
            </a:r>
          </a:p>
          <a:p>
            <a:pPr marL="858838" lvl="3" indent="-168275"/>
            <a:r>
              <a:rPr lang="en-US"/>
              <a:t>Fourth level</a:t>
            </a:r>
          </a:p>
        </p:txBody>
      </p:sp>
      <p:sp>
        <p:nvSpPr>
          <p:cNvPr id="7" name="Text Placeholder 12">
            <a:extLst>
              <a:ext uri="{FF2B5EF4-FFF2-40B4-BE49-F238E27FC236}">
                <a16:creationId xmlns:a16="http://schemas.microsoft.com/office/drawing/2014/main" id="{DF90D246-C591-3CE4-BCBA-777DFBE8927E}"/>
              </a:ext>
            </a:extLst>
          </p:cNvPr>
          <p:cNvSpPr>
            <a:spLocks noGrp="1"/>
          </p:cNvSpPr>
          <p:nvPr>
            <p:ph type="body" sz="quarter" idx="16"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5" name="Text Placeholder 7">
            <a:extLst>
              <a:ext uri="{FF2B5EF4-FFF2-40B4-BE49-F238E27FC236}">
                <a16:creationId xmlns:a16="http://schemas.microsoft.com/office/drawing/2014/main" id="{D63F487E-0C16-F53B-AF6F-4E58E6CFF294}"/>
              </a:ext>
            </a:extLst>
          </p:cNvPr>
          <p:cNvSpPr>
            <a:spLocks noGrp="1"/>
          </p:cNvSpPr>
          <p:nvPr>
            <p:ph type="body" sz="quarter" idx="18"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dirty="0"/>
              <a:t>SECTION TITLE (ALL CAPS) – AVENIR NEXT 9PT</a:t>
            </a:r>
          </a:p>
        </p:txBody>
      </p:sp>
    </p:spTree>
    <p:extLst>
      <p:ext uri="{BB962C8B-B14F-4D97-AF65-F5344CB8AC3E}">
        <p14:creationId xmlns:p14="http://schemas.microsoft.com/office/powerpoint/2010/main" val="934005541"/>
      </p:ext>
    </p:extLst>
  </p:cSld>
  <p:clrMapOvr>
    <a:masterClrMapping/>
  </p:clrMapOvr>
  <p:transition>
    <p:wipe/>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Header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2C5F-696D-0D49-B4DC-28E3A26DFACB}"/>
              </a:ext>
            </a:extLst>
          </p:cNvPr>
          <p:cNvSpPr>
            <a:spLocks noGrp="1"/>
          </p:cNvSpPr>
          <p:nvPr>
            <p:ph type="title" hasCustomPrompt="1"/>
          </p:nvPr>
        </p:nvSpPr>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3" name="Text Placeholder 11">
            <a:extLst>
              <a:ext uri="{FF2B5EF4-FFF2-40B4-BE49-F238E27FC236}">
                <a16:creationId xmlns:a16="http://schemas.microsoft.com/office/drawing/2014/main" id="{5C3405BA-157B-804B-8396-3064EDC06C30}"/>
              </a:ext>
            </a:extLst>
          </p:cNvPr>
          <p:cNvSpPr>
            <a:spLocks noGrp="1"/>
          </p:cNvSpPr>
          <p:nvPr>
            <p:ph type="body" sz="quarter" idx="1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4" name="Text Placeholder 7">
            <a:extLst>
              <a:ext uri="{FF2B5EF4-FFF2-40B4-BE49-F238E27FC236}">
                <a16:creationId xmlns:a16="http://schemas.microsoft.com/office/drawing/2014/main" id="{7415A429-DDD2-3DC6-9EFA-A1BA3B9F9377}"/>
              </a:ext>
            </a:extLst>
          </p:cNvPr>
          <p:cNvSpPr>
            <a:spLocks noGrp="1"/>
          </p:cNvSpPr>
          <p:nvPr>
            <p:ph type="body" sz="quarter" idx="18"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dirty="0"/>
              <a:t>SECTION TITLE (ALL CAPS) – AVENIR NEXT 9PT</a:t>
            </a:r>
          </a:p>
        </p:txBody>
      </p:sp>
    </p:spTree>
    <p:extLst>
      <p:ext uri="{BB962C8B-B14F-4D97-AF65-F5344CB8AC3E}">
        <p14:creationId xmlns:p14="http://schemas.microsoft.com/office/powerpoint/2010/main" val="4051710588"/>
      </p:ext>
    </p:extLst>
  </p:cSld>
  <p:clrMapOvr>
    <a:masterClrMapping/>
  </p:clrMapOvr>
  <p:transition>
    <p:wipe/>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Agenda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1C765-8955-CE4B-8205-51C1E6CEB36C}"/>
              </a:ext>
            </a:extLst>
          </p:cNvPr>
          <p:cNvSpPr>
            <a:spLocks noGrp="1"/>
          </p:cNvSpPr>
          <p:nvPr>
            <p:ph type="title" hasCustomPrompt="1"/>
          </p:nvPr>
        </p:nvSpPr>
        <p:spPr/>
        <p:txBody>
          <a:bodyPr rIns="0"/>
          <a:lstStyle>
            <a:lvl1pPr>
              <a:defRPr>
                <a:solidFill>
                  <a:schemeClr val="tx1"/>
                </a:solidFill>
                <a:latin typeface="Avenir Next LT Pro" panose="020B0504020202020204" pitchFamily="34" charset="77"/>
              </a:defRPr>
            </a:lvl1pPr>
          </a:lstStyle>
          <a:p>
            <a:r>
              <a:rPr lang="en-US"/>
              <a:t>Agenda Title</a:t>
            </a:r>
          </a:p>
        </p:txBody>
      </p:sp>
      <p:sp>
        <p:nvSpPr>
          <p:cNvPr id="3" name="Text Placeholder 7">
            <a:extLst>
              <a:ext uri="{FF2B5EF4-FFF2-40B4-BE49-F238E27FC236}">
                <a16:creationId xmlns:a16="http://schemas.microsoft.com/office/drawing/2014/main" id="{408AF6BE-7BB1-83B2-AFC9-2072A29F6C74}"/>
              </a:ext>
            </a:extLst>
          </p:cNvPr>
          <p:cNvSpPr>
            <a:spLocks noGrp="1"/>
          </p:cNvSpPr>
          <p:nvPr>
            <p:ph type="body" sz="quarter" idx="18" hasCustomPrompt="1"/>
          </p:nvPr>
        </p:nvSpPr>
        <p:spPr>
          <a:xfrm>
            <a:off x="609600" y="207963"/>
            <a:ext cx="10972800" cy="249237"/>
          </a:xfrm>
          <a:prstGeom prst="rect">
            <a:avLst/>
          </a:prstGeom>
        </p:spPr>
        <p:txBody>
          <a:bodyPr lIns="0"/>
          <a:lstStyle>
            <a:lvl1pPr marL="0" indent="0">
              <a:buNone/>
              <a:defRPr sz="1200" cap="all" spc="300" baseline="0">
                <a:solidFill>
                  <a:schemeClr val="accent1"/>
                </a:solidFill>
                <a:latin typeface="Avenir Next LT Pro" panose="020B0504020202020204" pitchFamily="34" charset="77"/>
              </a:defRPr>
            </a:lvl1pPr>
          </a:lstStyle>
          <a:p>
            <a:pPr lvl="0"/>
            <a:r>
              <a:rPr lang="en-US"/>
              <a:t>DATE/TIME</a:t>
            </a:r>
          </a:p>
        </p:txBody>
      </p:sp>
    </p:spTree>
    <p:extLst>
      <p:ext uri="{BB962C8B-B14F-4D97-AF65-F5344CB8AC3E}">
        <p14:creationId xmlns:p14="http://schemas.microsoft.com/office/powerpoint/2010/main" val="2795551491"/>
      </p:ext>
    </p:extLst>
  </p:cSld>
  <p:clrMapOvr>
    <a:masterClrMapping/>
  </p:clrMapOvr>
  <p:transition>
    <p:wipe/>
  </p:transition>
  <p:extLst>
    <p:ext uri="{DCECCB84-F9BA-43D5-87BE-67443E8EF086}">
      <p15:sldGuideLst xmlns:p15="http://schemas.microsoft.com/office/powerpoint/2012/main">
        <p15:guide id="1" orient="horz" pos="3480">
          <p15:clr>
            <a:srgbClr val="FBAE40"/>
          </p15:clr>
        </p15:guide>
      </p15:sldGuideLst>
    </p:ext>
  </p:extLst>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Content Slide with Image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2C5F-696D-0D49-B4DC-28E3A26DFACB}"/>
              </a:ext>
            </a:extLst>
          </p:cNvPr>
          <p:cNvSpPr>
            <a:spLocks noGrp="1"/>
          </p:cNvSpPr>
          <p:nvPr>
            <p:ph type="title" hasCustomPrompt="1"/>
          </p:nvPr>
        </p:nvSpPr>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11" name="Picture Placeholder 5">
            <a:extLst>
              <a:ext uri="{FF2B5EF4-FFF2-40B4-BE49-F238E27FC236}">
                <a16:creationId xmlns:a16="http://schemas.microsoft.com/office/drawing/2014/main" id="{ABC7191E-D4B1-5944-831B-8DD70BF953F6}"/>
              </a:ext>
            </a:extLst>
          </p:cNvPr>
          <p:cNvSpPr>
            <a:spLocks noGrp="1"/>
          </p:cNvSpPr>
          <p:nvPr>
            <p:ph type="pic" sz="quarter" idx="17"/>
          </p:nvPr>
        </p:nvSpPr>
        <p:spPr>
          <a:xfrm>
            <a:off x="6096000" y="1498600"/>
            <a:ext cx="5486400" cy="4029573"/>
          </a:xfrm>
          <a:prstGeom prst="rect">
            <a:avLst/>
          </a:prstGeom>
          <a:solidFill>
            <a:schemeClr val="bg1">
              <a:lumMod val="75000"/>
            </a:schemeClr>
          </a:solidFill>
          <a:ln>
            <a:noFill/>
          </a:ln>
        </p:spPr>
        <p:txBody>
          <a:bodyPr/>
          <a:lstStyle>
            <a:lvl1pPr>
              <a:defRPr>
                <a:solidFill>
                  <a:schemeClr val="tx1"/>
                </a:solidFill>
                <a:latin typeface="Avenir Next LT Pro" panose="020B0504020202020204" pitchFamily="34" charset="77"/>
              </a:defRPr>
            </a:lvl1pPr>
          </a:lstStyle>
          <a:p>
            <a:endParaRPr lang="en-US"/>
          </a:p>
        </p:txBody>
      </p:sp>
      <p:sp>
        <p:nvSpPr>
          <p:cNvPr id="12" name="Text Placeholder 3">
            <a:extLst>
              <a:ext uri="{FF2B5EF4-FFF2-40B4-BE49-F238E27FC236}">
                <a16:creationId xmlns:a16="http://schemas.microsoft.com/office/drawing/2014/main" id="{781CBDD1-BE12-3443-91C4-432DF6A29A6F}"/>
              </a:ext>
            </a:extLst>
          </p:cNvPr>
          <p:cNvSpPr>
            <a:spLocks noGrp="1"/>
          </p:cNvSpPr>
          <p:nvPr>
            <p:ph type="body" sz="quarter" idx="20"/>
          </p:nvPr>
        </p:nvSpPr>
        <p:spPr>
          <a:xfrm>
            <a:off x="609600" y="1498579"/>
            <a:ext cx="5486400" cy="4029594"/>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vl5pPr marL="1082675" indent="-168275">
              <a:defRPr lang="en-US" sz="1200" kern="1200" spc="0" dirty="0">
                <a:solidFill>
                  <a:schemeClr val="tx1"/>
                </a:solidFill>
                <a:latin typeface="Avenir Next LT Pro" panose="020B0504020202020204" pitchFamily="34" charset="77"/>
                <a:ea typeface="+mn-ea"/>
                <a:cs typeface="Arial" panose="020B0604020202020204" pitchFamily="34" charset="0"/>
              </a:defRPr>
            </a:lvl5pPr>
          </a:lstStyle>
          <a:p>
            <a:pPr lvl="0"/>
            <a:r>
              <a:rPr lang="en-US"/>
              <a:t>Click to edit Master text styles</a:t>
            </a:r>
          </a:p>
          <a:p>
            <a:pPr marL="401638" lvl="1" indent="-168275"/>
            <a:r>
              <a:rPr lang="en-US"/>
              <a:t>Second level</a:t>
            </a:r>
          </a:p>
          <a:p>
            <a:pPr marL="625475" lvl="2" indent="-168275"/>
            <a:r>
              <a:rPr lang="en-US"/>
              <a:t>Third level</a:t>
            </a:r>
          </a:p>
          <a:p>
            <a:pPr marL="858838" lvl="3" indent="-168275"/>
            <a:r>
              <a:rPr lang="en-US"/>
              <a:t>Fourth level</a:t>
            </a:r>
          </a:p>
          <a:p>
            <a:pPr lvl="4"/>
            <a:r>
              <a:rPr lang="en-US"/>
              <a:t>Fifth level</a:t>
            </a:r>
          </a:p>
        </p:txBody>
      </p:sp>
      <p:sp>
        <p:nvSpPr>
          <p:cNvPr id="4" name="Text Placeholder 11">
            <a:extLst>
              <a:ext uri="{FF2B5EF4-FFF2-40B4-BE49-F238E27FC236}">
                <a16:creationId xmlns:a16="http://schemas.microsoft.com/office/drawing/2014/main" id="{D4B5D57C-490E-FAC1-178B-4A7D842DE38A}"/>
              </a:ext>
            </a:extLst>
          </p:cNvPr>
          <p:cNvSpPr>
            <a:spLocks noGrp="1"/>
          </p:cNvSpPr>
          <p:nvPr>
            <p:ph type="body" sz="quarter" idx="1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9" name="Text Placeholder 12">
            <a:extLst>
              <a:ext uri="{FF2B5EF4-FFF2-40B4-BE49-F238E27FC236}">
                <a16:creationId xmlns:a16="http://schemas.microsoft.com/office/drawing/2014/main" id="{4E1651FC-A411-5C9A-2B81-14A01683F576}"/>
              </a:ext>
            </a:extLst>
          </p:cNvPr>
          <p:cNvSpPr>
            <a:spLocks noGrp="1"/>
          </p:cNvSpPr>
          <p:nvPr>
            <p:ph type="body" sz="quarter" idx="16"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3" name="Text Placeholder 7">
            <a:extLst>
              <a:ext uri="{FF2B5EF4-FFF2-40B4-BE49-F238E27FC236}">
                <a16:creationId xmlns:a16="http://schemas.microsoft.com/office/drawing/2014/main" id="{C60F198C-73EB-95F3-899F-5FF5A26C8190}"/>
              </a:ext>
            </a:extLst>
          </p:cNvPr>
          <p:cNvSpPr>
            <a:spLocks noGrp="1"/>
          </p:cNvSpPr>
          <p:nvPr>
            <p:ph type="body" sz="quarter" idx="18"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dirty="0"/>
              <a:t>SECTION TITLE (ALL CAPS) – AVENIR NEXT 9PT</a:t>
            </a:r>
          </a:p>
        </p:txBody>
      </p:sp>
    </p:spTree>
    <p:extLst>
      <p:ext uri="{BB962C8B-B14F-4D97-AF65-F5344CB8AC3E}">
        <p14:creationId xmlns:p14="http://schemas.microsoft.com/office/powerpoint/2010/main" val="3952481448"/>
      </p:ext>
    </p:extLst>
  </p:cSld>
  <p:clrMapOvr>
    <a:masterClrMapping/>
  </p:clrMapOvr>
  <p:transition>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ver Slide with Image 1">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540DAEA-734E-8004-67B0-95DDBB652010}"/>
              </a:ext>
            </a:extLst>
          </p:cNvPr>
          <p:cNvPicPr>
            <a:picLocks noChangeAspect="1"/>
          </p:cNvPicPr>
          <p:nvPr userDrawn="1"/>
        </p:nvPicPr>
        <p:blipFill>
          <a:blip r:embed="rId2"/>
          <a:srcRect/>
          <a:stretch/>
        </p:blipFill>
        <p:spPr>
          <a:xfrm>
            <a:off x="4616943" y="5969652"/>
            <a:ext cx="3135215" cy="610395"/>
          </a:xfrm>
          <a:prstGeom prst="rect">
            <a:avLst/>
          </a:prstGeom>
        </p:spPr>
      </p:pic>
      <p:sp>
        <p:nvSpPr>
          <p:cNvPr id="5" name="Picture Placeholder 5">
            <a:extLst>
              <a:ext uri="{FF2B5EF4-FFF2-40B4-BE49-F238E27FC236}">
                <a16:creationId xmlns:a16="http://schemas.microsoft.com/office/drawing/2014/main" id="{A33E3A75-A4F6-5673-E126-9389369B2025}"/>
              </a:ext>
            </a:extLst>
          </p:cNvPr>
          <p:cNvSpPr>
            <a:spLocks noGrp="1"/>
          </p:cNvSpPr>
          <p:nvPr>
            <p:ph type="pic" sz="quarter" idx="13"/>
          </p:nvPr>
        </p:nvSpPr>
        <p:spPr>
          <a:xfrm>
            <a:off x="8500834" y="0"/>
            <a:ext cx="3691166" cy="6858000"/>
          </a:xfrm>
          <a:prstGeom prst="rect">
            <a:avLst/>
          </a:prstGeom>
          <a:solidFill>
            <a:schemeClr val="bg1">
              <a:lumMod val="75000"/>
            </a:schemeClr>
          </a:solidFill>
        </p:spPr>
        <p:txBody>
          <a:bodyPr/>
          <a:lstStyle>
            <a:lvl1pPr>
              <a:defRPr>
                <a:latin typeface="Avenir Next LT Pro" panose="020B0504020202020204" pitchFamily="34" charset="77"/>
              </a:defRPr>
            </a:lvl1pPr>
          </a:lstStyle>
          <a:p>
            <a:endParaRPr lang="en-US"/>
          </a:p>
        </p:txBody>
      </p:sp>
      <p:sp>
        <p:nvSpPr>
          <p:cNvPr id="2" name="Text Placeholder 6">
            <a:extLst>
              <a:ext uri="{FF2B5EF4-FFF2-40B4-BE49-F238E27FC236}">
                <a16:creationId xmlns:a16="http://schemas.microsoft.com/office/drawing/2014/main" id="{B77E812A-ABCA-21C0-E418-C7B9EFE8A796}"/>
              </a:ext>
            </a:extLst>
          </p:cNvPr>
          <p:cNvSpPr>
            <a:spLocks noGrp="1"/>
          </p:cNvSpPr>
          <p:nvPr>
            <p:ph type="body" sz="quarter" idx="11" hasCustomPrompt="1"/>
          </p:nvPr>
        </p:nvSpPr>
        <p:spPr>
          <a:xfrm>
            <a:off x="903992" y="4309841"/>
            <a:ext cx="6848166" cy="787835"/>
          </a:xfrm>
          <a:prstGeom prst="rect">
            <a:avLst/>
          </a:prstGeom>
        </p:spPr>
        <p:txBody>
          <a:bodyPr lIns="0"/>
          <a:lstStyle>
            <a:lvl1pPr marL="0" indent="0">
              <a:buNone/>
              <a:defRPr sz="1800">
                <a:solidFill>
                  <a:schemeClr val="accent1"/>
                </a:solidFill>
                <a:latin typeface="Avenir Next LT Pro" panose="020B0504020202020204" pitchFamily="34" charset="77"/>
              </a:defRPr>
            </a:lvl1pPr>
            <a:lvl2pPr marL="169863" indent="0">
              <a:buNone/>
              <a:defRPr/>
            </a:lvl2pPr>
            <a:lvl3pPr marL="344487" indent="0">
              <a:buNone/>
              <a:defRPr/>
            </a:lvl3pPr>
            <a:lvl4pPr marL="514350" indent="0">
              <a:buNone/>
              <a:defRPr/>
            </a:lvl4pPr>
            <a:lvl5pPr marL="688975" indent="0">
              <a:buNone/>
              <a:defRPr/>
            </a:lvl5pPr>
          </a:lstStyle>
          <a:p>
            <a:pPr lvl="0"/>
            <a:r>
              <a:rPr lang="en-US"/>
              <a:t>Subhead 1-3 Lines Title Case Avenir Next 18pt Orange</a:t>
            </a:r>
          </a:p>
        </p:txBody>
      </p:sp>
      <p:sp>
        <p:nvSpPr>
          <p:cNvPr id="8" name="Text Placeholder 4">
            <a:extLst>
              <a:ext uri="{FF2B5EF4-FFF2-40B4-BE49-F238E27FC236}">
                <a16:creationId xmlns:a16="http://schemas.microsoft.com/office/drawing/2014/main" id="{63700690-C3C8-C307-BD8E-2685F776D0C1}"/>
              </a:ext>
            </a:extLst>
          </p:cNvPr>
          <p:cNvSpPr>
            <a:spLocks noGrp="1"/>
          </p:cNvSpPr>
          <p:nvPr>
            <p:ph type="body" sz="quarter" idx="10" hasCustomPrompt="1"/>
          </p:nvPr>
        </p:nvSpPr>
        <p:spPr>
          <a:xfrm>
            <a:off x="903992" y="2656121"/>
            <a:ext cx="6848174" cy="1637537"/>
          </a:xfrm>
          <a:prstGeom prst="rect">
            <a:avLst/>
          </a:prstGeom>
        </p:spPr>
        <p:txBody>
          <a:bodyPr lIns="0" anchor="b" anchorCtr="0"/>
          <a:lstStyle>
            <a:lvl1pPr marL="0" indent="0">
              <a:lnSpc>
                <a:spcPts val="5400"/>
              </a:lnSpc>
              <a:buNone/>
              <a:defRPr sz="5400" b="0" i="0" cap="all" baseline="0">
                <a:solidFill>
                  <a:schemeClr val="bg1"/>
                </a:solidFill>
                <a:latin typeface="Avenir Next LT Pro Light" panose="020B0504020202020204" pitchFamily="34" charset="77"/>
              </a:defRPr>
            </a:lvl1pPr>
            <a:lvl2pPr marL="169863" indent="0">
              <a:lnSpc>
                <a:spcPts val="11000"/>
              </a:lnSpc>
              <a:buNone/>
              <a:defRPr sz="11500">
                <a:latin typeface="Impact" panose="020B0806030902050204" pitchFamily="34" charset="0"/>
              </a:defRPr>
            </a:lvl2pPr>
            <a:lvl3pPr marL="344487" indent="0">
              <a:lnSpc>
                <a:spcPts val="11000"/>
              </a:lnSpc>
              <a:buNone/>
              <a:defRPr sz="11500">
                <a:latin typeface="Impact" panose="020B0806030902050204" pitchFamily="34" charset="0"/>
              </a:defRPr>
            </a:lvl3pPr>
            <a:lvl4pPr marL="514350" indent="0">
              <a:lnSpc>
                <a:spcPts val="11000"/>
              </a:lnSpc>
              <a:buNone/>
              <a:defRPr sz="11500">
                <a:latin typeface="Impact" panose="020B0806030902050204" pitchFamily="34" charset="0"/>
              </a:defRPr>
            </a:lvl4pPr>
            <a:lvl5pPr marL="688975" indent="0">
              <a:lnSpc>
                <a:spcPts val="11000"/>
              </a:lnSpc>
              <a:buNone/>
              <a:defRPr sz="11500">
                <a:latin typeface="Impact" panose="020B0806030902050204" pitchFamily="34" charset="0"/>
              </a:defRPr>
            </a:lvl5pPr>
          </a:lstStyle>
          <a:p>
            <a:pPr lvl="0"/>
            <a:r>
              <a:rPr lang="en-US"/>
              <a:t>LARGE TITLE</a:t>
            </a:r>
            <a:br>
              <a:rPr lang="en-US"/>
            </a:br>
            <a:r>
              <a:rPr lang="en-US"/>
              <a:t>2 LINES CAPS </a:t>
            </a:r>
          </a:p>
        </p:txBody>
      </p:sp>
      <p:sp>
        <p:nvSpPr>
          <p:cNvPr id="9" name="Text Placeholder 4">
            <a:extLst>
              <a:ext uri="{FF2B5EF4-FFF2-40B4-BE49-F238E27FC236}">
                <a16:creationId xmlns:a16="http://schemas.microsoft.com/office/drawing/2014/main" id="{C5FC531F-4FAA-39DC-3087-B450364FF178}"/>
              </a:ext>
            </a:extLst>
          </p:cNvPr>
          <p:cNvSpPr>
            <a:spLocks noGrp="1"/>
          </p:cNvSpPr>
          <p:nvPr>
            <p:ph type="body" sz="quarter" idx="12" hasCustomPrompt="1"/>
          </p:nvPr>
        </p:nvSpPr>
        <p:spPr>
          <a:xfrm>
            <a:off x="903992" y="2159165"/>
            <a:ext cx="6848174" cy="494536"/>
          </a:xfrm>
          <a:prstGeom prst="rect">
            <a:avLst/>
          </a:prstGeom>
        </p:spPr>
        <p:txBody>
          <a:bodyPr lIns="0" anchor="b" anchorCtr="0"/>
          <a:lstStyle>
            <a:lvl1pPr marL="0" indent="0">
              <a:lnSpc>
                <a:spcPts val="5400"/>
              </a:lnSpc>
              <a:buNone/>
              <a:defRPr sz="2800">
                <a:solidFill>
                  <a:schemeClr val="bg1"/>
                </a:solidFill>
                <a:latin typeface="Avenir Next LT Pro" panose="020B0504020202020204" pitchFamily="34" charset="77"/>
              </a:defRPr>
            </a:lvl1pPr>
            <a:lvl2pPr marL="169863" indent="0">
              <a:lnSpc>
                <a:spcPts val="11000"/>
              </a:lnSpc>
              <a:buNone/>
              <a:defRPr sz="11500">
                <a:latin typeface="Impact" panose="020B0806030902050204" pitchFamily="34" charset="0"/>
              </a:defRPr>
            </a:lvl2pPr>
            <a:lvl3pPr marL="344487" indent="0">
              <a:lnSpc>
                <a:spcPts val="11000"/>
              </a:lnSpc>
              <a:buNone/>
              <a:defRPr sz="11500">
                <a:latin typeface="Impact" panose="020B0806030902050204" pitchFamily="34" charset="0"/>
              </a:defRPr>
            </a:lvl3pPr>
            <a:lvl4pPr marL="514350" indent="0">
              <a:lnSpc>
                <a:spcPts val="11000"/>
              </a:lnSpc>
              <a:buNone/>
              <a:defRPr sz="11500">
                <a:latin typeface="Impact" panose="020B0806030902050204" pitchFamily="34" charset="0"/>
              </a:defRPr>
            </a:lvl4pPr>
            <a:lvl5pPr marL="688975" indent="0">
              <a:lnSpc>
                <a:spcPts val="11000"/>
              </a:lnSpc>
              <a:buNone/>
              <a:defRPr sz="11500">
                <a:latin typeface="Impact" panose="020B0806030902050204" pitchFamily="34" charset="0"/>
              </a:defRPr>
            </a:lvl5pPr>
          </a:lstStyle>
          <a:p>
            <a:pPr lvl="0"/>
            <a:r>
              <a:rPr lang="en-US"/>
              <a:t>Short Qualifier on 1 Line</a:t>
            </a:r>
          </a:p>
        </p:txBody>
      </p:sp>
      <p:sp>
        <p:nvSpPr>
          <p:cNvPr id="14" name="Rectangle 50">
            <a:extLst>
              <a:ext uri="{FF2B5EF4-FFF2-40B4-BE49-F238E27FC236}">
                <a16:creationId xmlns:a16="http://schemas.microsoft.com/office/drawing/2014/main" id="{9160FADE-5BDA-A667-543B-A49D12D03031}"/>
              </a:ext>
            </a:extLst>
          </p:cNvPr>
          <p:cNvSpPr>
            <a:spLocks noChangeArrowheads="1"/>
          </p:cNvSpPr>
          <p:nvPr userDrawn="1"/>
        </p:nvSpPr>
        <p:spPr bwMode="auto">
          <a:xfrm>
            <a:off x="745254" y="6274850"/>
            <a:ext cx="7604561" cy="215444"/>
          </a:xfrm>
          <a:prstGeom prst="rect">
            <a:avLst/>
          </a:prstGeom>
          <a:noFill/>
          <a:ln w="12700" algn="ctr">
            <a:noFill/>
            <a:miter lim="800000"/>
            <a:headEnd/>
            <a:tailEnd/>
          </a:ln>
          <a:effectLst/>
        </p:spPr>
        <p:txBody>
          <a:bodyPr wrap="square" lIns="0" anchor="ctr">
            <a:spAutoFit/>
          </a:bodyPr>
          <a:lstStyle/>
          <a:p>
            <a:pPr eaLnBrk="0" hangingPunct="0">
              <a:lnSpc>
                <a:spcPct val="95000"/>
              </a:lnSpc>
              <a:defRPr/>
            </a:pPr>
            <a:r>
              <a:rPr lang="en-GB" sz="800" i="1">
                <a:solidFill>
                  <a:schemeClr val="bg2"/>
                </a:solidFill>
                <a:latin typeface="Avenir Next LT Pro" panose="020B0504020202020204" pitchFamily="34" charset="77"/>
              </a:rPr>
              <a:t>Information Classification: HIGHLY </a:t>
            </a:r>
            <a:r>
              <a:rPr lang="en-GB" sz="800" i="1" kern="1200">
                <a:solidFill>
                  <a:schemeClr val="bg2"/>
                </a:solidFill>
                <a:latin typeface="Avenir Next LT Pro" panose="020B0504020202020204" pitchFamily="34" charset="77"/>
                <a:ea typeface="+mn-ea"/>
                <a:cs typeface="+mn-cs"/>
              </a:rPr>
              <a:t>CONFIDENTIAL</a:t>
            </a:r>
            <a:endParaRPr lang="en-GB" sz="800" i="1">
              <a:solidFill>
                <a:schemeClr val="bg2"/>
              </a:solidFill>
              <a:latin typeface="Avenir Next LT Pro" panose="020B0504020202020204" pitchFamily="34" charset="77"/>
            </a:endParaRPr>
          </a:p>
        </p:txBody>
      </p:sp>
    </p:spTree>
    <p:extLst>
      <p:ext uri="{BB962C8B-B14F-4D97-AF65-F5344CB8AC3E}">
        <p14:creationId xmlns:p14="http://schemas.microsoft.com/office/powerpoint/2010/main" val="1158180562"/>
      </p:ext>
    </p:extLst>
  </p:cSld>
  <p:clrMapOvr>
    <a:masterClrMapping/>
  </p:clrMapOvr>
  <p:transition>
    <p:wipe/>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Chart Grid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2C5F-696D-0D49-B4DC-28E3A26DFACB}"/>
              </a:ext>
            </a:extLst>
          </p:cNvPr>
          <p:cNvSpPr>
            <a:spLocks noGrp="1"/>
          </p:cNvSpPr>
          <p:nvPr>
            <p:ph type="title" hasCustomPrompt="1"/>
          </p:nvPr>
        </p:nvSpPr>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8" name="Chart Placeholder 6">
            <a:extLst>
              <a:ext uri="{FF2B5EF4-FFF2-40B4-BE49-F238E27FC236}">
                <a16:creationId xmlns:a16="http://schemas.microsoft.com/office/drawing/2014/main" id="{180E5361-57AA-244A-AE7E-7B37880436D3}"/>
              </a:ext>
            </a:extLst>
          </p:cNvPr>
          <p:cNvSpPr>
            <a:spLocks noGrp="1"/>
          </p:cNvSpPr>
          <p:nvPr>
            <p:ph type="chart" sz="quarter" idx="18"/>
          </p:nvPr>
        </p:nvSpPr>
        <p:spPr>
          <a:xfrm>
            <a:off x="609600" y="1489075"/>
            <a:ext cx="5352288" cy="1939925"/>
          </a:xfrm>
          <a:prstGeom prst="rect">
            <a:avLst/>
          </a:prstGeom>
          <a:noFill/>
        </p:spPr>
        <p:txBody>
          <a:bodyPr/>
          <a:lstStyle>
            <a:lvl1pPr marL="0" indent="0">
              <a:buNone/>
              <a:defRPr>
                <a:solidFill>
                  <a:schemeClr val="tx1"/>
                </a:solidFill>
                <a:latin typeface="Avenir Next LT Pro" panose="020B0504020202020204" pitchFamily="34" charset="77"/>
              </a:defRPr>
            </a:lvl1pPr>
          </a:lstStyle>
          <a:p>
            <a:endParaRPr lang="en-US"/>
          </a:p>
        </p:txBody>
      </p:sp>
      <p:sp>
        <p:nvSpPr>
          <p:cNvPr id="7" name="Chart Placeholder 6">
            <a:extLst>
              <a:ext uri="{FF2B5EF4-FFF2-40B4-BE49-F238E27FC236}">
                <a16:creationId xmlns:a16="http://schemas.microsoft.com/office/drawing/2014/main" id="{205816B6-96EC-5540-BA1F-DE87CC3FB048}"/>
              </a:ext>
            </a:extLst>
          </p:cNvPr>
          <p:cNvSpPr>
            <a:spLocks noGrp="1"/>
          </p:cNvSpPr>
          <p:nvPr>
            <p:ph type="chart" sz="quarter" idx="19"/>
          </p:nvPr>
        </p:nvSpPr>
        <p:spPr>
          <a:xfrm>
            <a:off x="6230112" y="1489075"/>
            <a:ext cx="5352288" cy="1939925"/>
          </a:xfrm>
          <a:prstGeom prst="rect">
            <a:avLst/>
          </a:prstGeom>
          <a:noFill/>
        </p:spPr>
        <p:txBody>
          <a:bodyPr/>
          <a:lstStyle>
            <a:lvl1pPr marL="0" indent="0">
              <a:buNone/>
              <a:defRPr>
                <a:solidFill>
                  <a:schemeClr val="tx1"/>
                </a:solidFill>
                <a:latin typeface="Avenir Next LT Pro" panose="020B0504020202020204" pitchFamily="34" charset="77"/>
              </a:defRPr>
            </a:lvl1pPr>
          </a:lstStyle>
          <a:p>
            <a:endParaRPr lang="en-US"/>
          </a:p>
        </p:txBody>
      </p:sp>
      <p:sp>
        <p:nvSpPr>
          <p:cNvPr id="9" name="Chart Placeholder 6">
            <a:extLst>
              <a:ext uri="{FF2B5EF4-FFF2-40B4-BE49-F238E27FC236}">
                <a16:creationId xmlns:a16="http://schemas.microsoft.com/office/drawing/2014/main" id="{DED39288-21C0-3948-9C35-7A25FD99A39F}"/>
              </a:ext>
            </a:extLst>
          </p:cNvPr>
          <p:cNvSpPr>
            <a:spLocks noGrp="1"/>
          </p:cNvSpPr>
          <p:nvPr>
            <p:ph type="chart" sz="quarter" idx="20"/>
          </p:nvPr>
        </p:nvSpPr>
        <p:spPr>
          <a:xfrm>
            <a:off x="609600" y="3773487"/>
            <a:ext cx="5352288" cy="1939925"/>
          </a:xfrm>
          <a:prstGeom prst="rect">
            <a:avLst/>
          </a:prstGeom>
          <a:noFill/>
        </p:spPr>
        <p:txBody>
          <a:bodyPr/>
          <a:lstStyle>
            <a:lvl1pPr marL="0" indent="0">
              <a:buNone/>
              <a:defRPr>
                <a:solidFill>
                  <a:schemeClr val="tx1"/>
                </a:solidFill>
                <a:latin typeface="Avenir Next LT Pro" panose="020B0504020202020204" pitchFamily="34" charset="77"/>
              </a:defRPr>
            </a:lvl1pPr>
          </a:lstStyle>
          <a:p>
            <a:endParaRPr lang="en-US"/>
          </a:p>
        </p:txBody>
      </p:sp>
      <p:sp>
        <p:nvSpPr>
          <p:cNvPr id="10" name="Chart Placeholder 6">
            <a:extLst>
              <a:ext uri="{FF2B5EF4-FFF2-40B4-BE49-F238E27FC236}">
                <a16:creationId xmlns:a16="http://schemas.microsoft.com/office/drawing/2014/main" id="{4CF21D8F-4FF5-274D-99FB-CB857B2455E8}"/>
              </a:ext>
            </a:extLst>
          </p:cNvPr>
          <p:cNvSpPr>
            <a:spLocks noGrp="1"/>
          </p:cNvSpPr>
          <p:nvPr>
            <p:ph type="chart" sz="quarter" idx="21"/>
          </p:nvPr>
        </p:nvSpPr>
        <p:spPr>
          <a:xfrm>
            <a:off x="6230112" y="3773487"/>
            <a:ext cx="5352288" cy="1939925"/>
          </a:xfrm>
          <a:prstGeom prst="rect">
            <a:avLst/>
          </a:prstGeom>
          <a:noFill/>
        </p:spPr>
        <p:txBody>
          <a:bodyPr/>
          <a:lstStyle>
            <a:lvl1pPr marL="0" indent="0">
              <a:buNone/>
              <a:defRPr>
                <a:solidFill>
                  <a:schemeClr val="tx1"/>
                </a:solidFill>
                <a:latin typeface="Avenir Next LT Pro" panose="020B0504020202020204" pitchFamily="34" charset="77"/>
              </a:defRPr>
            </a:lvl1pPr>
          </a:lstStyle>
          <a:p>
            <a:endParaRPr lang="en-US"/>
          </a:p>
        </p:txBody>
      </p:sp>
      <p:sp>
        <p:nvSpPr>
          <p:cNvPr id="4" name="Text Placeholder 11">
            <a:extLst>
              <a:ext uri="{FF2B5EF4-FFF2-40B4-BE49-F238E27FC236}">
                <a16:creationId xmlns:a16="http://schemas.microsoft.com/office/drawing/2014/main" id="{C91808D5-756C-606B-F120-41E0769EC579}"/>
              </a:ext>
            </a:extLst>
          </p:cNvPr>
          <p:cNvSpPr>
            <a:spLocks noGrp="1"/>
          </p:cNvSpPr>
          <p:nvPr>
            <p:ph type="body" sz="quarter" idx="1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3" name="Text Placeholder 12">
            <a:extLst>
              <a:ext uri="{FF2B5EF4-FFF2-40B4-BE49-F238E27FC236}">
                <a16:creationId xmlns:a16="http://schemas.microsoft.com/office/drawing/2014/main" id="{F4640D91-B077-6D7E-30A1-B04807E04DB7}"/>
              </a:ext>
            </a:extLst>
          </p:cNvPr>
          <p:cNvSpPr>
            <a:spLocks noGrp="1"/>
          </p:cNvSpPr>
          <p:nvPr>
            <p:ph type="body" sz="quarter" idx="16"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5" name="Text Placeholder 7">
            <a:extLst>
              <a:ext uri="{FF2B5EF4-FFF2-40B4-BE49-F238E27FC236}">
                <a16:creationId xmlns:a16="http://schemas.microsoft.com/office/drawing/2014/main" id="{D993C445-E042-8140-AA9F-A25C3AE70B44}"/>
              </a:ext>
            </a:extLst>
          </p:cNvPr>
          <p:cNvSpPr>
            <a:spLocks noGrp="1"/>
          </p:cNvSpPr>
          <p:nvPr>
            <p:ph type="body" sz="quarter" idx="22"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dirty="0"/>
              <a:t>SECTION TITLE (ALL CAPS) – AVENIR NEXT 9PT</a:t>
            </a:r>
          </a:p>
        </p:txBody>
      </p:sp>
    </p:spTree>
    <p:extLst>
      <p:ext uri="{BB962C8B-B14F-4D97-AF65-F5344CB8AC3E}">
        <p14:creationId xmlns:p14="http://schemas.microsoft.com/office/powerpoint/2010/main" val="3652925290"/>
      </p:ext>
    </p:extLst>
  </p:cSld>
  <p:clrMapOvr>
    <a:masterClrMapping/>
  </p:clrMapOvr>
  <p:transition>
    <p:wipe/>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Timeline Slide 1">
    <p:spTree>
      <p:nvGrpSpPr>
        <p:cNvPr id="1" name=""/>
        <p:cNvGrpSpPr/>
        <p:nvPr/>
      </p:nvGrpSpPr>
      <p:grpSpPr>
        <a:xfrm>
          <a:off x="0" y="0"/>
          <a:ext cx="0" cy="0"/>
          <a:chOff x="0" y="0"/>
          <a:chExt cx="0" cy="0"/>
        </a:xfrm>
      </p:grpSpPr>
      <p:cxnSp>
        <p:nvCxnSpPr>
          <p:cNvPr id="17" name="Straight Arrow Connector 16">
            <a:extLst>
              <a:ext uri="{FF2B5EF4-FFF2-40B4-BE49-F238E27FC236}">
                <a16:creationId xmlns:a16="http://schemas.microsoft.com/office/drawing/2014/main" id="{FDF83024-8957-E243-8DCD-D3D040B75B6D}"/>
              </a:ext>
            </a:extLst>
          </p:cNvPr>
          <p:cNvCxnSpPr>
            <a:cxnSpLocks/>
          </p:cNvCxnSpPr>
          <p:nvPr userDrawn="1"/>
        </p:nvCxnSpPr>
        <p:spPr>
          <a:xfrm>
            <a:off x="0" y="3664808"/>
            <a:ext cx="11582398" cy="0"/>
          </a:xfrm>
          <a:prstGeom prst="straightConnector1">
            <a:avLst/>
          </a:prstGeom>
          <a:ln>
            <a:solidFill>
              <a:schemeClr val="bg1">
                <a:lumMod val="50000"/>
              </a:schemeClr>
            </a:solidFill>
            <a:tailEnd type="triangle"/>
          </a:ln>
        </p:spPr>
        <p:style>
          <a:lnRef idx="1">
            <a:schemeClr val="accent2"/>
          </a:lnRef>
          <a:fillRef idx="0">
            <a:schemeClr val="accent2"/>
          </a:fillRef>
          <a:effectRef idx="0">
            <a:schemeClr val="accent2"/>
          </a:effectRef>
          <a:fontRef idx="minor">
            <a:schemeClr val="tx1"/>
          </a:fontRef>
        </p:style>
      </p:cxnSp>
      <p:cxnSp>
        <p:nvCxnSpPr>
          <p:cNvPr id="18" name="Straight Connector 17">
            <a:extLst>
              <a:ext uri="{FF2B5EF4-FFF2-40B4-BE49-F238E27FC236}">
                <a16:creationId xmlns:a16="http://schemas.microsoft.com/office/drawing/2014/main" id="{027462BF-CC17-76EB-382A-E085B37D3E07}"/>
              </a:ext>
            </a:extLst>
          </p:cNvPr>
          <p:cNvCxnSpPr/>
          <p:nvPr userDrawn="1"/>
        </p:nvCxnSpPr>
        <p:spPr>
          <a:xfrm>
            <a:off x="800833" y="3664808"/>
            <a:ext cx="0" cy="403379"/>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B1A2DD78-FE1F-FF79-919B-62A1B67D1114}"/>
              </a:ext>
            </a:extLst>
          </p:cNvPr>
          <p:cNvCxnSpPr/>
          <p:nvPr userDrawn="1"/>
        </p:nvCxnSpPr>
        <p:spPr>
          <a:xfrm>
            <a:off x="5120958" y="3664808"/>
            <a:ext cx="0" cy="403379"/>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002BCBF-E140-820E-B769-23B3C6B5DD69}"/>
              </a:ext>
            </a:extLst>
          </p:cNvPr>
          <p:cNvCxnSpPr/>
          <p:nvPr userDrawn="1"/>
        </p:nvCxnSpPr>
        <p:spPr>
          <a:xfrm>
            <a:off x="9441332" y="3664808"/>
            <a:ext cx="0" cy="403379"/>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FAD4C8E9-BB20-9EA7-C2CF-037364FEEDDE}"/>
              </a:ext>
            </a:extLst>
          </p:cNvPr>
          <p:cNvCxnSpPr/>
          <p:nvPr userDrawn="1"/>
        </p:nvCxnSpPr>
        <p:spPr>
          <a:xfrm>
            <a:off x="2945882" y="3262219"/>
            <a:ext cx="0" cy="403379"/>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3E6A5FEE-5849-8DEC-7777-ABB3E3EC7662}"/>
              </a:ext>
            </a:extLst>
          </p:cNvPr>
          <p:cNvCxnSpPr/>
          <p:nvPr userDrawn="1"/>
        </p:nvCxnSpPr>
        <p:spPr>
          <a:xfrm>
            <a:off x="7296034" y="3262219"/>
            <a:ext cx="0" cy="403379"/>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24" name="Oval 23">
            <a:extLst>
              <a:ext uri="{FF2B5EF4-FFF2-40B4-BE49-F238E27FC236}">
                <a16:creationId xmlns:a16="http://schemas.microsoft.com/office/drawing/2014/main" id="{F6DEA580-AF8B-D483-AC94-D12A8DADF30F}"/>
              </a:ext>
            </a:extLst>
          </p:cNvPr>
          <p:cNvSpPr/>
          <p:nvPr/>
        </p:nvSpPr>
        <p:spPr>
          <a:xfrm>
            <a:off x="667181" y="3533504"/>
            <a:ext cx="266808" cy="266808"/>
          </a:xfrm>
          <a:prstGeom prst="ellipse">
            <a:avLst/>
          </a:prstGeom>
          <a:solidFill>
            <a:schemeClr val="bg1"/>
          </a:solidFill>
          <a:ln w="952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solidFill>
                <a:schemeClr val="bg2"/>
              </a:solidFill>
              <a:latin typeface="Avenir Next LT Pro" panose="020B0504020202020204" pitchFamily="34" charset="77"/>
            </a:endParaRPr>
          </a:p>
        </p:txBody>
      </p:sp>
      <p:sp>
        <p:nvSpPr>
          <p:cNvPr id="25" name="Oval 24">
            <a:extLst>
              <a:ext uri="{FF2B5EF4-FFF2-40B4-BE49-F238E27FC236}">
                <a16:creationId xmlns:a16="http://schemas.microsoft.com/office/drawing/2014/main" id="{9317316F-7B52-078F-6162-0EE3F8F79C44}"/>
              </a:ext>
            </a:extLst>
          </p:cNvPr>
          <p:cNvSpPr/>
          <p:nvPr/>
        </p:nvSpPr>
        <p:spPr>
          <a:xfrm>
            <a:off x="746797" y="3613120"/>
            <a:ext cx="107577" cy="107577"/>
          </a:xfrm>
          <a:prstGeom prst="ellipse">
            <a:avLst/>
          </a:prstGeom>
          <a:solidFill>
            <a:schemeClr val="bg2"/>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latin typeface="Avenir Next LT Pro" panose="020B0504020202020204" pitchFamily="34" charset="77"/>
            </a:endParaRPr>
          </a:p>
        </p:txBody>
      </p:sp>
      <p:sp>
        <p:nvSpPr>
          <p:cNvPr id="27" name="Oval 26">
            <a:extLst>
              <a:ext uri="{FF2B5EF4-FFF2-40B4-BE49-F238E27FC236}">
                <a16:creationId xmlns:a16="http://schemas.microsoft.com/office/drawing/2014/main" id="{B8CD4124-22BB-212D-1A09-2D0B568A6045}"/>
              </a:ext>
            </a:extLst>
          </p:cNvPr>
          <p:cNvSpPr/>
          <p:nvPr/>
        </p:nvSpPr>
        <p:spPr>
          <a:xfrm>
            <a:off x="2810362" y="3533504"/>
            <a:ext cx="266808" cy="266808"/>
          </a:xfrm>
          <a:prstGeom prst="ellipse">
            <a:avLst/>
          </a:prstGeom>
          <a:solidFill>
            <a:schemeClr val="bg1"/>
          </a:solidFill>
          <a:ln w="952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solidFill>
                <a:schemeClr val="bg2"/>
              </a:solidFill>
              <a:latin typeface="Avenir Next LT Pro" panose="020B0504020202020204" pitchFamily="34" charset="77"/>
            </a:endParaRPr>
          </a:p>
        </p:txBody>
      </p:sp>
      <p:sp>
        <p:nvSpPr>
          <p:cNvPr id="28" name="Oval 27">
            <a:extLst>
              <a:ext uri="{FF2B5EF4-FFF2-40B4-BE49-F238E27FC236}">
                <a16:creationId xmlns:a16="http://schemas.microsoft.com/office/drawing/2014/main" id="{E11CDD4E-E9C5-DE88-D155-EED518AB7D63}"/>
              </a:ext>
            </a:extLst>
          </p:cNvPr>
          <p:cNvSpPr/>
          <p:nvPr/>
        </p:nvSpPr>
        <p:spPr>
          <a:xfrm>
            <a:off x="2889978" y="3613120"/>
            <a:ext cx="107577" cy="107577"/>
          </a:xfrm>
          <a:prstGeom prst="ellipse">
            <a:avLst/>
          </a:prstGeom>
          <a:solidFill>
            <a:schemeClr val="bg2"/>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latin typeface="Avenir Next LT Pro" panose="020B0504020202020204" pitchFamily="34" charset="77"/>
            </a:endParaRPr>
          </a:p>
        </p:txBody>
      </p:sp>
      <p:sp>
        <p:nvSpPr>
          <p:cNvPr id="30" name="Oval 29">
            <a:extLst>
              <a:ext uri="{FF2B5EF4-FFF2-40B4-BE49-F238E27FC236}">
                <a16:creationId xmlns:a16="http://schemas.microsoft.com/office/drawing/2014/main" id="{9448871D-B441-D299-691A-0CE2BF313387}"/>
              </a:ext>
            </a:extLst>
          </p:cNvPr>
          <p:cNvSpPr/>
          <p:nvPr/>
        </p:nvSpPr>
        <p:spPr>
          <a:xfrm>
            <a:off x="4987554" y="3533504"/>
            <a:ext cx="266808" cy="266808"/>
          </a:xfrm>
          <a:prstGeom prst="ellipse">
            <a:avLst/>
          </a:prstGeom>
          <a:solidFill>
            <a:schemeClr val="bg1"/>
          </a:solidFill>
          <a:ln w="952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solidFill>
                <a:schemeClr val="bg2"/>
              </a:solidFill>
              <a:latin typeface="Avenir Next LT Pro" panose="020B0504020202020204" pitchFamily="34" charset="77"/>
            </a:endParaRPr>
          </a:p>
        </p:txBody>
      </p:sp>
      <p:sp>
        <p:nvSpPr>
          <p:cNvPr id="31" name="Oval 30">
            <a:extLst>
              <a:ext uri="{FF2B5EF4-FFF2-40B4-BE49-F238E27FC236}">
                <a16:creationId xmlns:a16="http://schemas.microsoft.com/office/drawing/2014/main" id="{7D8ADB1C-E48F-F87F-A79E-F1088D48065F}"/>
              </a:ext>
            </a:extLst>
          </p:cNvPr>
          <p:cNvSpPr/>
          <p:nvPr/>
        </p:nvSpPr>
        <p:spPr>
          <a:xfrm>
            <a:off x="5067170" y="3613120"/>
            <a:ext cx="107577" cy="107577"/>
          </a:xfrm>
          <a:prstGeom prst="ellipse">
            <a:avLst/>
          </a:prstGeom>
          <a:solidFill>
            <a:schemeClr val="bg2"/>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latin typeface="Avenir Next LT Pro" panose="020B0504020202020204" pitchFamily="34" charset="77"/>
            </a:endParaRPr>
          </a:p>
        </p:txBody>
      </p:sp>
      <p:sp>
        <p:nvSpPr>
          <p:cNvPr id="33" name="Oval 32">
            <a:extLst>
              <a:ext uri="{FF2B5EF4-FFF2-40B4-BE49-F238E27FC236}">
                <a16:creationId xmlns:a16="http://schemas.microsoft.com/office/drawing/2014/main" id="{3193325B-CA89-31CE-EB0F-9623A0CADE4F}"/>
              </a:ext>
            </a:extLst>
          </p:cNvPr>
          <p:cNvSpPr/>
          <p:nvPr/>
        </p:nvSpPr>
        <p:spPr>
          <a:xfrm>
            <a:off x="7162630" y="3533504"/>
            <a:ext cx="266808" cy="266808"/>
          </a:xfrm>
          <a:prstGeom prst="ellipse">
            <a:avLst/>
          </a:prstGeom>
          <a:solidFill>
            <a:schemeClr val="bg1"/>
          </a:solidFill>
          <a:ln w="952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solidFill>
                <a:schemeClr val="bg2"/>
              </a:solidFill>
              <a:latin typeface="Avenir Next LT Pro" panose="020B0504020202020204" pitchFamily="34" charset="77"/>
            </a:endParaRPr>
          </a:p>
        </p:txBody>
      </p:sp>
      <p:sp>
        <p:nvSpPr>
          <p:cNvPr id="34" name="Oval 33">
            <a:extLst>
              <a:ext uri="{FF2B5EF4-FFF2-40B4-BE49-F238E27FC236}">
                <a16:creationId xmlns:a16="http://schemas.microsoft.com/office/drawing/2014/main" id="{6BCB0B70-4004-63AF-6487-9057DCAB79C4}"/>
              </a:ext>
            </a:extLst>
          </p:cNvPr>
          <p:cNvSpPr/>
          <p:nvPr/>
        </p:nvSpPr>
        <p:spPr>
          <a:xfrm>
            <a:off x="7242246" y="3613120"/>
            <a:ext cx="107577" cy="107577"/>
          </a:xfrm>
          <a:prstGeom prst="ellipse">
            <a:avLst/>
          </a:prstGeom>
          <a:solidFill>
            <a:schemeClr val="bg2"/>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latin typeface="Avenir Next LT Pro" panose="020B0504020202020204" pitchFamily="34" charset="77"/>
            </a:endParaRPr>
          </a:p>
        </p:txBody>
      </p:sp>
      <p:sp>
        <p:nvSpPr>
          <p:cNvPr id="36" name="Oval 35">
            <a:extLst>
              <a:ext uri="{FF2B5EF4-FFF2-40B4-BE49-F238E27FC236}">
                <a16:creationId xmlns:a16="http://schemas.microsoft.com/office/drawing/2014/main" id="{A21B6CAA-20ED-12F7-F1E6-856B011206F0}"/>
              </a:ext>
            </a:extLst>
          </p:cNvPr>
          <p:cNvSpPr/>
          <p:nvPr userDrawn="1"/>
        </p:nvSpPr>
        <p:spPr>
          <a:xfrm>
            <a:off x="9307679" y="3533504"/>
            <a:ext cx="266808" cy="266808"/>
          </a:xfrm>
          <a:prstGeom prst="ellipse">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latin typeface="Avenir Next LT Pro" panose="020B0504020202020204" pitchFamily="34" charset="77"/>
            </a:endParaRPr>
          </a:p>
        </p:txBody>
      </p:sp>
      <p:sp>
        <p:nvSpPr>
          <p:cNvPr id="37" name="Oval 36">
            <a:extLst>
              <a:ext uri="{FF2B5EF4-FFF2-40B4-BE49-F238E27FC236}">
                <a16:creationId xmlns:a16="http://schemas.microsoft.com/office/drawing/2014/main" id="{B7B16B09-0574-3727-5341-49248BF1A4A8}"/>
              </a:ext>
            </a:extLst>
          </p:cNvPr>
          <p:cNvSpPr/>
          <p:nvPr userDrawn="1"/>
        </p:nvSpPr>
        <p:spPr>
          <a:xfrm>
            <a:off x="9387295" y="3613120"/>
            <a:ext cx="107577" cy="107577"/>
          </a:xfrm>
          <a:prstGeom prst="ellipse">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latin typeface="Avenir Next LT Pro" panose="020B0504020202020204" pitchFamily="34" charset="77"/>
            </a:endParaRPr>
          </a:p>
        </p:txBody>
      </p:sp>
      <p:sp>
        <p:nvSpPr>
          <p:cNvPr id="40" name="Text Placeholder 39">
            <a:extLst>
              <a:ext uri="{FF2B5EF4-FFF2-40B4-BE49-F238E27FC236}">
                <a16:creationId xmlns:a16="http://schemas.microsoft.com/office/drawing/2014/main" id="{F64025F2-EDB8-F3ED-211F-30505D5C9B88}"/>
              </a:ext>
            </a:extLst>
          </p:cNvPr>
          <p:cNvSpPr>
            <a:spLocks noGrp="1"/>
          </p:cNvSpPr>
          <p:nvPr userDrawn="1">
            <p:ph type="body" sz="quarter" idx="11" hasCustomPrompt="1"/>
          </p:nvPr>
        </p:nvSpPr>
        <p:spPr>
          <a:xfrm>
            <a:off x="800833" y="4151113"/>
            <a:ext cx="2081213" cy="350837"/>
          </a:xfrm>
          <a:prstGeom prst="rect">
            <a:avLst/>
          </a:prstGeom>
        </p:spPr>
        <p:txBody>
          <a:bodyPr lIns="0"/>
          <a:lstStyle>
            <a:lvl1pPr marL="0" indent="0">
              <a:buNone/>
              <a:defRPr sz="1400" b="1" i="0">
                <a:solidFill>
                  <a:schemeClr val="tx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STEP 01</a:t>
            </a:r>
          </a:p>
        </p:txBody>
      </p:sp>
      <p:sp>
        <p:nvSpPr>
          <p:cNvPr id="42" name="Text Placeholder 41">
            <a:extLst>
              <a:ext uri="{FF2B5EF4-FFF2-40B4-BE49-F238E27FC236}">
                <a16:creationId xmlns:a16="http://schemas.microsoft.com/office/drawing/2014/main" id="{F41FEDF9-304D-A72A-27EA-2C6E126F68B5}"/>
              </a:ext>
            </a:extLst>
          </p:cNvPr>
          <p:cNvSpPr>
            <a:spLocks noGrp="1"/>
          </p:cNvSpPr>
          <p:nvPr userDrawn="1">
            <p:ph type="body" sz="quarter" idx="12" hasCustomPrompt="1"/>
          </p:nvPr>
        </p:nvSpPr>
        <p:spPr>
          <a:xfrm>
            <a:off x="794628" y="4486075"/>
            <a:ext cx="2111290" cy="1382713"/>
          </a:xfrm>
          <a:prstGeom prst="rect">
            <a:avLst/>
          </a:prstGeom>
        </p:spPr>
        <p:txBody>
          <a:bodyPr lIns="0"/>
          <a:lstStyle>
            <a:lvl1pPr marL="0" indent="0">
              <a:buNone/>
              <a:defRPr sz="1100">
                <a:solidFill>
                  <a:schemeClr val="tx1"/>
                </a:solidFill>
                <a:latin typeface="Avenir Next LT Pro" panose="020B0504020202020204" pitchFamily="34" charset="77"/>
              </a:defRPr>
            </a:lvl1pPr>
            <a:lvl2pPr marL="169863" indent="0">
              <a:buNone/>
              <a:defRPr sz="1100">
                <a:solidFill>
                  <a:schemeClr val="bg1"/>
                </a:solidFill>
              </a:defRPr>
            </a:lvl2pPr>
            <a:lvl3pPr marL="344487" indent="0">
              <a:buNone/>
              <a:defRPr sz="1100">
                <a:solidFill>
                  <a:schemeClr val="bg1"/>
                </a:solidFill>
              </a:defRPr>
            </a:lvl3pPr>
            <a:lvl4pPr marL="514350" indent="0">
              <a:buNone/>
              <a:defRPr sz="1100">
                <a:solidFill>
                  <a:schemeClr val="bg1"/>
                </a:solidFill>
              </a:defRPr>
            </a:lvl4pPr>
            <a:lvl5pPr marL="688975" indent="0">
              <a:buNone/>
              <a:defRPr sz="1100">
                <a:solidFill>
                  <a:schemeClr val="bg1"/>
                </a:solidFill>
              </a:defRPr>
            </a:lvl5pPr>
          </a:lstStyle>
          <a:p>
            <a:pPr lvl="0"/>
            <a:r>
              <a:rPr lang="en-US"/>
              <a:t>Click to edit text</a:t>
            </a:r>
          </a:p>
        </p:txBody>
      </p:sp>
      <p:sp>
        <p:nvSpPr>
          <p:cNvPr id="43" name="Text Placeholder 39">
            <a:extLst>
              <a:ext uri="{FF2B5EF4-FFF2-40B4-BE49-F238E27FC236}">
                <a16:creationId xmlns:a16="http://schemas.microsoft.com/office/drawing/2014/main" id="{54D60D81-C6BF-C7D7-3EF1-53820E00634D}"/>
              </a:ext>
            </a:extLst>
          </p:cNvPr>
          <p:cNvSpPr>
            <a:spLocks noGrp="1"/>
          </p:cNvSpPr>
          <p:nvPr userDrawn="1">
            <p:ph type="body" sz="quarter" idx="13" hasCustomPrompt="1"/>
          </p:nvPr>
        </p:nvSpPr>
        <p:spPr>
          <a:xfrm>
            <a:off x="5120958" y="4151113"/>
            <a:ext cx="2081213" cy="350837"/>
          </a:xfrm>
          <a:prstGeom prst="rect">
            <a:avLst/>
          </a:prstGeom>
        </p:spPr>
        <p:txBody>
          <a:bodyPr lIns="0"/>
          <a:lstStyle>
            <a:lvl1pPr marL="0" indent="0">
              <a:buNone/>
              <a:defRPr sz="1400" b="1" i="0">
                <a:solidFill>
                  <a:schemeClr val="tx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STEP 03</a:t>
            </a:r>
          </a:p>
        </p:txBody>
      </p:sp>
      <p:sp>
        <p:nvSpPr>
          <p:cNvPr id="44" name="Text Placeholder 41">
            <a:extLst>
              <a:ext uri="{FF2B5EF4-FFF2-40B4-BE49-F238E27FC236}">
                <a16:creationId xmlns:a16="http://schemas.microsoft.com/office/drawing/2014/main" id="{5EB809A7-3B6F-AF76-AD1E-2B1AE2DE5611}"/>
              </a:ext>
            </a:extLst>
          </p:cNvPr>
          <p:cNvSpPr>
            <a:spLocks noGrp="1"/>
          </p:cNvSpPr>
          <p:nvPr userDrawn="1">
            <p:ph type="body" sz="quarter" idx="14" hasCustomPrompt="1"/>
          </p:nvPr>
        </p:nvSpPr>
        <p:spPr>
          <a:xfrm>
            <a:off x="5114753" y="4486075"/>
            <a:ext cx="2111290" cy="1382713"/>
          </a:xfrm>
          <a:prstGeom prst="rect">
            <a:avLst/>
          </a:prstGeom>
        </p:spPr>
        <p:txBody>
          <a:bodyPr lIns="0"/>
          <a:lstStyle>
            <a:lvl1pPr marL="0" indent="0">
              <a:buNone/>
              <a:defRPr sz="1100">
                <a:solidFill>
                  <a:schemeClr val="tx1"/>
                </a:solidFill>
                <a:latin typeface="Avenir Next LT Pro" panose="020B0504020202020204" pitchFamily="34" charset="77"/>
              </a:defRPr>
            </a:lvl1pPr>
            <a:lvl2pPr marL="169863" indent="0">
              <a:buNone/>
              <a:defRPr sz="1100">
                <a:solidFill>
                  <a:schemeClr val="bg1"/>
                </a:solidFill>
              </a:defRPr>
            </a:lvl2pPr>
            <a:lvl3pPr marL="344487" indent="0">
              <a:buNone/>
              <a:defRPr sz="1100">
                <a:solidFill>
                  <a:schemeClr val="bg1"/>
                </a:solidFill>
              </a:defRPr>
            </a:lvl3pPr>
            <a:lvl4pPr marL="514350" indent="0">
              <a:buNone/>
              <a:defRPr sz="1100">
                <a:solidFill>
                  <a:schemeClr val="bg1"/>
                </a:solidFill>
              </a:defRPr>
            </a:lvl4pPr>
            <a:lvl5pPr marL="688975" indent="0">
              <a:buNone/>
              <a:defRPr sz="1100">
                <a:solidFill>
                  <a:schemeClr val="bg1"/>
                </a:solidFill>
              </a:defRPr>
            </a:lvl5pPr>
          </a:lstStyle>
          <a:p>
            <a:pPr lvl="0"/>
            <a:r>
              <a:rPr lang="en-US"/>
              <a:t>Click to edit text</a:t>
            </a:r>
          </a:p>
        </p:txBody>
      </p:sp>
      <p:sp>
        <p:nvSpPr>
          <p:cNvPr id="45" name="Text Placeholder 39">
            <a:extLst>
              <a:ext uri="{FF2B5EF4-FFF2-40B4-BE49-F238E27FC236}">
                <a16:creationId xmlns:a16="http://schemas.microsoft.com/office/drawing/2014/main" id="{638189A9-8A8A-702B-B0A5-0BA43E20CAA8}"/>
              </a:ext>
            </a:extLst>
          </p:cNvPr>
          <p:cNvSpPr>
            <a:spLocks noGrp="1"/>
          </p:cNvSpPr>
          <p:nvPr userDrawn="1">
            <p:ph type="body" sz="quarter" idx="15" hasCustomPrompt="1"/>
          </p:nvPr>
        </p:nvSpPr>
        <p:spPr>
          <a:xfrm>
            <a:off x="9447537" y="4151113"/>
            <a:ext cx="2081213" cy="350837"/>
          </a:xfrm>
          <a:prstGeom prst="rect">
            <a:avLst/>
          </a:prstGeom>
        </p:spPr>
        <p:txBody>
          <a:bodyPr lIns="0"/>
          <a:lstStyle>
            <a:lvl1pPr marL="0" indent="0">
              <a:buNone/>
              <a:defRPr sz="1400" b="1" i="0">
                <a:solidFill>
                  <a:schemeClr val="accent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STEP 05</a:t>
            </a:r>
          </a:p>
        </p:txBody>
      </p:sp>
      <p:sp>
        <p:nvSpPr>
          <p:cNvPr id="46" name="Text Placeholder 41">
            <a:extLst>
              <a:ext uri="{FF2B5EF4-FFF2-40B4-BE49-F238E27FC236}">
                <a16:creationId xmlns:a16="http://schemas.microsoft.com/office/drawing/2014/main" id="{E113A727-A4C5-CA05-917A-E3A9807EEA24}"/>
              </a:ext>
            </a:extLst>
          </p:cNvPr>
          <p:cNvSpPr>
            <a:spLocks noGrp="1"/>
          </p:cNvSpPr>
          <p:nvPr userDrawn="1">
            <p:ph type="body" sz="quarter" idx="16" hasCustomPrompt="1"/>
          </p:nvPr>
        </p:nvSpPr>
        <p:spPr>
          <a:xfrm>
            <a:off x="9441332" y="4486075"/>
            <a:ext cx="2111290" cy="1382713"/>
          </a:xfrm>
          <a:prstGeom prst="rect">
            <a:avLst/>
          </a:prstGeom>
        </p:spPr>
        <p:txBody>
          <a:bodyPr lIns="0"/>
          <a:lstStyle>
            <a:lvl1pPr marL="0" indent="0">
              <a:buNone/>
              <a:defRPr sz="1100">
                <a:solidFill>
                  <a:schemeClr val="tx1"/>
                </a:solidFill>
                <a:latin typeface="Avenir Next LT Pro" panose="020B0504020202020204" pitchFamily="34" charset="77"/>
              </a:defRPr>
            </a:lvl1pPr>
            <a:lvl2pPr marL="169863" indent="0">
              <a:buNone/>
              <a:defRPr sz="1100">
                <a:solidFill>
                  <a:schemeClr val="bg1"/>
                </a:solidFill>
              </a:defRPr>
            </a:lvl2pPr>
            <a:lvl3pPr marL="344487" indent="0">
              <a:buNone/>
              <a:defRPr sz="1100">
                <a:solidFill>
                  <a:schemeClr val="bg1"/>
                </a:solidFill>
              </a:defRPr>
            </a:lvl3pPr>
            <a:lvl4pPr marL="514350" indent="0">
              <a:buNone/>
              <a:defRPr sz="1100">
                <a:solidFill>
                  <a:schemeClr val="bg1"/>
                </a:solidFill>
              </a:defRPr>
            </a:lvl4pPr>
            <a:lvl5pPr marL="688975" indent="0">
              <a:buNone/>
              <a:defRPr sz="1100">
                <a:solidFill>
                  <a:schemeClr val="bg1"/>
                </a:solidFill>
              </a:defRPr>
            </a:lvl5pPr>
          </a:lstStyle>
          <a:p>
            <a:pPr lvl="0"/>
            <a:r>
              <a:rPr lang="en-US"/>
              <a:t>Click to edit text</a:t>
            </a:r>
          </a:p>
        </p:txBody>
      </p:sp>
      <p:sp>
        <p:nvSpPr>
          <p:cNvPr id="47" name="Text Placeholder 39">
            <a:extLst>
              <a:ext uri="{FF2B5EF4-FFF2-40B4-BE49-F238E27FC236}">
                <a16:creationId xmlns:a16="http://schemas.microsoft.com/office/drawing/2014/main" id="{3ABA6A4E-7B7A-561D-A51B-942B6B1ADFCC}"/>
              </a:ext>
            </a:extLst>
          </p:cNvPr>
          <p:cNvSpPr>
            <a:spLocks noGrp="1"/>
          </p:cNvSpPr>
          <p:nvPr userDrawn="1">
            <p:ph type="body" sz="quarter" idx="17" hasCustomPrompt="1"/>
          </p:nvPr>
        </p:nvSpPr>
        <p:spPr>
          <a:xfrm>
            <a:off x="2962085" y="1488936"/>
            <a:ext cx="2081213" cy="350837"/>
          </a:xfrm>
          <a:prstGeom prst="rect">
            <a:avLst/>
          </a:prstGeom>
        </p:spPr>
        <p:txBody>
          <a:bodyPr lIns="0"/>
          <a:lstStyle>
            <a:lvl1pPr marL="0" indent="0">
              <a:buNone/>
              <a:defRPr sz="1400" b="1" i="0">
                <a:solidFill>
                  <a:schemeClr val="tx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STEP 02</a:t>
            </a:r>
          </a:p>
        </p:txBody>
      </p:sp>
      <p:sp>
        <p:nvSpPr>
          <p:cNvPr id="48" name="Text Placeholder 41">
            <a:extLst>
              <a:ext uri="{FF2B5EF4-FFF2-40B4-BE49-F238E27FC236}">
                <a16:creationId xmlns:a16="http://schemas.microsoft.com/office/drawing/2014/main" id="{C316A838-FE4C-3FF7-E103-A5B12690F778}"/>
              </a:ext>
            </a:extLst>
          </p:cNvPr>
          <p:cNvSpPr>
            <a:spLocks noGrp="1"/>
          </p:cNvSpPr>
          <p:nvPr userDrawn="1">
            <p:ph type="body" sz="quarter" idx="18" hasCustomPrompt="1"/>
          </p:nvPr>
        </p:nvSpPr>
        <p:spPr>
          <a:xfrm>
            <a:off x="2955880" y="1823898"/>
            <a:ext cx="2111290" cy="1382713"/>
          </a:xfrm>
          <a:prstGeom prst="rect">
            <a:avLst/>
          </a:prstGeom>
        </p:spPr>
        <p:txBody>
          <a:bodyPr lIns="0"/>
          <a:lstStyle>
            <a:lvl1pPr marL="0" indent="0">
              <a:buNone/>
              <a:defRPr sz="1100">
                <a:solidFill>
                  <a:schemeClr val="tx1"/>
                </a:solidFill>
                <a:latin typeface="Avenir Next LT Pro" panose="020B0504020202020204" pitchFamily="34" charset="77"/>
              </a:defRPr>
            </a:lvl1pPr>
            <a:lvl2pPr marL="169863" indent="0">
              <a:buNone/>
              <a:defRPr sz="1100">
                <a:solidFill>
                  <a:schemeClr val="bg1"/>
                </a:solidFill>
              </a:defRPr>
            </a:lvl2pPr>
            <a:lvl3pPr marL="344487" indent="0">
              <a:buNone/>
              <a:defRPr sz="1100">
                <a:solidFill>
                  <a:schemeClr val="bg1"/>
                </a:solidFill>
              </a:defRPr>
            </a:lvl3pPr>
            <a:lvl4pPr marL="514350" indent="0">
              <a:buNone/>
              <a:defRPr sz="1100">
                <a:solidFill>
                  <a:schemeClr val="bg1"/>
                </a:solidFill>
              </a:defRPr>
            </a:lvl4pPr>
            <a:lvl5pPr marL="688975" indent="0">
              <a:buNone/>
              <a:defRPr sz="1100">
                <a:solidFill>
                  <a:schemeClr val="bg1"/>
                </a:solidFill>
              </a:defRPr>
            </a:lvl5pPr>
          </a:lstStyle>
          <a:p>
            <a:pPr lvl="0"/>
            <a:r>
              <a:rPr lang="en-US"/>
              <a:t>Click to edit text</a:t>
            </a:r>
          </a:p>
        </p:txBody>
      </p:sp>
      <p:sp>
        <p:nvSpPr>
          <p:cNvPr id="49" name="Text Placeholder 39">
            <a:extLst>
              <a:ext uri="{FF2B5EF4-FFF2-40B4-BE49-F238E27FC236}">
                <a16:creationId xmlns:a16="http://schemas.microsoft.com/office/drawing/2014/main" id="{45B87FDE-5242-E8A6-8085-E6EDF0BCE6DB}"/>
              </a:ext>
            </a:extLst>
          </p:cNvPr>
          <p:cNvSpPr>
            <a:spLocks noGrp="1"/>
          </p:cNvSpPr>
          <p:nvPr userDrawn="1">
            <p:ph type="body" sz="quarter" idx="19" hasCustomPrompt="1"/>
          </p:nvPr>
        </p:nvSpPr>
        <p:spPr>
          <a:xfrm>
            <a:off x="7306082" y="1488936"/>
            <a:ext cx="2081213" cy="350837"/>
          </a:xfrm>
          <a:prstGeom prst="rect">
            <a:avLst/>
          </a:prstGeom>
        </p:spPr>
        <p:txBody>
          <a:bodyPr lIns="0"/>
          <a:lstStyle>
            <a:lvl1pPr marL="0" indent="0">
              <a:buNone/>
              <a:defRPr sz="1400" b="1" i="0">
                <a:solidFill>
                  <a:schemeClr val="tx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STEP 04</a:t>
            </a:r>
          </a:p>
        </p:txBody>
      </p:sp>
      <p:sp>
        <p:nvSpPr>
          <p:cNvPr id="50" name="Text Placeholder 41">
            <a:extLst>
              <a:ext uri="{FF2B5EF4-FFF2-40B4-BE49-F238E27FC236}">
                <a16:creationId xmlns:a16="http://schemas.microsoft.com/office/drawing/2014/main" id="{45C4EF04-6D88-1F70-910B-68EE3B3FA113}"/>
              </a:ext>
            </a:extLst>
          </p:cNvPr>
          <p:cNvSpPr>
            <a:spLocks noGrp="1"/>
          </p:cNvSpPr>
          <p:nvPr userDrawn="1">
            <p:ph type="body" sz="quarter" idx="20" hasCustomPrompt="1"/>
          </p:nvPr>
        </p:nvSpPr>
        <p:spPr>
          <a:xfrm>
            <a:off x="7299877" y="1823898"/>
            <a:ext cx="2111290" cy="1382713"/>
          </a:xfrm>
          <a:prstGeom prst="rect">
            <a:avLst/>
          </a:prstGeom>
        </p:spPr>
        <p:txBody>
          <a:bodyPr lIns="0"/>
          <a:lstStyle>
            <a:lvl1pPr marL="0" indent="0">
              <a:buNone/>
              <a:defRPr sz="1100">
                <a:solidFill>
                  <a:schemeClr val="tx1"/>
                </a:solidFill>
                <a:latin typeface="Avenir Next LT Pro" panose="020B0504020202020204" pitchFamily="34" charset="77"/>
              </a:defRPr>
            </a:lvl1pPr>
            <a:lvl2pPr marL="169863" indent="0">
              <a:buNone/>
              <a:defRPr sz="1100">
                <a:solidFill>
                  <a:schemeClr val="bg1"/>
                </a:solidFill>
              </a:defRPr>
            </a:lvl2pPr>
            <a:lvl3pPr marL="344487" indent="0">
              <a:buNone/>
              <a:defRPr sz="1100">
                <a:solidFill>
                  <a:schemeClr val="bg1"/>
                </a:solidFill>
              </a:defRPr>
            </a:lvl3pPr>
            <a:lvl4pPr marL="514350" indent="0">
              <a:buNone/>
              <a:defRPr sz="1100">
                <a:solidFill>
                  <a:schemeClr val="bg1"/>
                </a:solidFill>
              </a:defRPr>
            </a:lvl4pPr>
            <a:lvl5pPr marL="688975" indent="0">
              <a:buNone/>
              <a:defRPr sz="1100">
                <a:solidFill>
                  <a:schemeClr val="bg1"/>
                </a:solidFill>
              </a:defRPr>
            </a:lvl5pPr>
          </a:lstStyle>
          <a:p>
            <a:pPr lvl="0"/>
            <a:r>
              <a:rPr lang="en-US"/>
              <a:t>Click to edit text</a:t>
            </a:r>
          </a:p>
        </p:txBody>
      </p:sp>
      <p:sp>
        <p:nvSpPr>
          <p:cNvPr id="2" name="Title 1">
            <a:extLst>
              <a:ext uri="{FF2B5EF4-FFF2-40B4-BE49-F238E27FC236}">
                <a16:creationId xmlns:a16="http://schemas.microsoft.com/office/drawing/2014/main" id="{2C12A076-ECFF-EEF4-67CD-AF60153BF979}"/>
              </a:ext>
            </a:extLst>
          </p:cNvPr>
          <p:cNvSpPr>
            <a:spLocks noGrp="1"/>
          </p:cNvSpPr>
          <p:nvPr>
            <p:ph type="title" hasCustomPrompt="1"/>
          </p:nvPr>
        </p:nvSpPr>
        <p:spPr>
          <a:xfrm>
            <a:off x="609601" y="457201"/>
            <a:ext cx="10972799" cy="461665"/>
          </a:xfrm>
        </p:spPr>
        <p:txBody>
          <a:bodyPr rIns="0"/>
          <a:lstStyle>
            <a:lvl1pPr>
              <a:defRPr>
                <a:solidFill>
                  <a:srgbClr val="313A45"/>
                </a:solidFill>
                <a:latin typeface="Avenir Next LT Pro" panose="020B0504020202020204" pitchFamily="34" charset="77"/>
              </a:defRPr>
            </a:lvl1pPr>
          </a:lstStyle>
          <a:p>
            <a:r>
              <a:rPr lang="en-US"/>
              <a:t>Click to Edit Master Title Style (Title Case)</a:t>
            </a:r>
          </a:p>
        </p:txBody>
      </p:sp>
      <p:sp>
        <p:nvSpPr>
          <p:cNvPr id="4" name="Text Placeholder 11">
            <a:extLst>
              <a:ext uri="{FF2B5EF4-FFF2-40B4-BE49-F238E27FC236}">
                <a16:creationId xmlns:a16="http://schemas.microsoft.com/office/drawing/2014/main" id="{B39D296A-9CC1-F5DA-2E41-E6F8F7B8B4F9}"/>
              </a:ext>
            </a:extLst>
          </p:cNvPr>
          <p:cNvSpPr>
            <a:spLocks noGrp="1"/>
          </p:cNvSpPr>
          <p:nvPr>
            <p:ph type="body" sz="quarter" idx="23"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3" name="Text Placeholder 12">
            <a:extLst>
              <a:ext uri="{FF2B5EF4-FFF2-40B4-BE49-F238E27FC236}">
                <a16:creationId xmlns:a16="http://schemas.microsoft.com/office/drawing/2014/main" id="{979C885A-7F35-39EF-D231-5448042178A7}"/>
              </a:ext>
            </a:extLst>
          </p:cNvPr>
          <p:cNvSpPr>
            <a:spLocks noGrp="1"/>
          </p:cNvSpPr>
          <p:nvPr>
            <p:ph type="body" sz="quarter" idx="25"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5" name="Text Placeholder 7">
            <a:extLst>
              <a:ext uri="{FF2B5EF4-FFF2-40B4-BE49-F238E27FC236}">
                <a16:creationId xmlns:a16="http://schemas.microsoft.com/office/drawing/2014/main" id="{5D7C6C15-33DB-EA34-27BA-4F9D343A4A90}"/>
              </a:ext>
            </a:extLst>
          </p:cNvPr>
          <p:cNvSpPr>
            <a:spLocks noGrp="1"/>
          </p:cNvSpPr>
          <p:nvPr>
            <p:ph type="body" sz="quarter" idx="26"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dirty="0"/>
              <a:t>SECTION TITLE (ALL CAPS) – AVENIR NEXT 9PT</a:t>
            </a:r>
          </a:p>
        </p:txBody>
      </p:sp>
    </p:spTree>
    <p:extLst>
      <p:ext uri="{BB962C8B-B14F-4D97-AF65-F5344CB8AC3E}">
        <p14:creationId xmlns:p14="http://schemas.microsoft.com/office/powerpoint/2010/main" val="6543139"/>
      </p:ext>
    </p:extLst>
  </p:cSld>
  <p:clrMapOvr>
    <a:masterClrMapping/>
  </p:clrMapOvr>
  <p:transition>
    <p:wipe/>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Timeline Slide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64770-064D-322D-F449-ECB84F85D56A}"/>
              </a:ext>
            </a:extLst>
          </p:cNvPr>
          <p:cNvSpPr>
            <a:spLocks noGrp="1"/>
          </p:cNvSpPr>
          <p:nvPr>
            <p:ph type="title" hasCustomPrompt="1"/>
          </p:nvPr>
        </p:nvSpPr>
        <p:spPr>
          <a:xfrm>
            <a:off x="609601" y="457201"/>
            <a:ext cx="10972799" cy="461665"/>
          </a:xfrm>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4" name="Text Placeholder 11">
            <a:extLst>
              <a:ext uri="{FF2B5EF4-FFF2-40B4-BE49-F238E27FC236}">
                <a16:creationId xmlns:a16="http://schemas.microsoft.com/office/drawing/2014/main" id="{14A959D4-AF38-2C00-150A-7DF08CA42662}"/>
              </a:ext>
            </a:extLst>
          </p:cNvPr>
          <p:cNvSpPr>
            <a:spLocks noGrp="1"/>
          </p:cNvSpPr>
          <p:nvPr>
            <p:ph type="body" sz="quarter" idx="36"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3" name="Text Placeholder 12">
            <a:extLst>
              <a:ext uri="{FF2B5EF4-FFF2-40B4-BE49-F238E27FC236}">
                <a16:creationId xmlns:a16="http://schemas.microsoft.com/office/drawing/2014/main" id="{7E6D57F3-A83B-FAF0-B736-7020ED8FFA89}"/>
              </a:ext>
            </a:extLst>
          </p:cNvPr>
          <p:cNvSpPr>
            <a:spLocks noGrp="1"/>
          </p:cNvSpPr>
          <p:nvPr>
            <p:ph type="body" sz="quarter" idx="38"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5" name="Rounded Rectangle 5">
            <a:extLst>
              <a:ext uri="{FF2B5EF4-FFF2-40B4-BE49-F238E27FC236}">
                <a16:creationId xmlns:a16="http://schemas.microsoft.com/office/drawing/2014/main" id="{B21F36A4-EC67-D6A1-7499-4E61687DDA57}"/>
              </a:ext>
            </a:extLst>
          </p:cNvPr>
          <p:cNvSpPr/>
          <p:nvPr userDrawn="1"/>
        </p:nvSpPr>
        <p:spPr>
          <a:xfrm>
            <a:off x="685965" y="2635663"/>
            <a:ext cx="1946501" cy="338772"/>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sz="1100" b="1">
              <a:solidFill>
                <a:schemeClr val="tx2"/>
              </a:solidFill>
              <a:latin typeface="Avenir Next LT Pro" panose="020B0504020202020204" pitchFamily="34" charset="77"/>
            </a:endParaRPr>
          </a:p>
        </p:txBody>
      </p:sp>
      <p:sp>
        <p:nvSpPr>
          <p:cNvPr id="10" name="Rounded Rectangle 6">
            <a:extLst>
              <a:ext uri="{FF2B5EF4-FFF2-40B4-BE49-F238E27FC236}">
                <a16:creationId xmlns:a16="http://schemas.microsoft.com/office/drawing/2014/main" id="{4E52EA1D-80F0-589B-B7BC-7C20D96FF6AA}"/>
              </a:ext>
            </a:extLst>
          </p:cNvPr>
          <p:cNvSpPr/>
          <p:nvPr userDrawn="1"/>
        </p:nvSpPr>
        <p:spPr>
          <a:xfrm>
            <a:off x="2768308" y="2635663"/>
            <a:ext cx="1946501" cy="338772"/>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sz="1200" b="1">
              <a:latin typeface="Avenir Next LT Pro" panose="020B0504020202020204" pitchFamily="34" charset="77"/>
            </a:endParaRPr>
          </a:p>
        </p:txBody>
      </p:sp>
      <p:sp>
        <p:nvSpPr>
          <p:cNvPr id="13" name="Rounded Rectangle 7">
            <a:extLst>
              <a:ext uri="{FF2B5EF4-FFF2-40B4-BE49-F238E27FC236}">
                <a16:creationId xmlns:a16="http://schemas.microsoft.com/office/drawing/2014/main" id="{FAA51059-4035-C6F8-58AA-174B183E4831}"/>
              </a:ext>
            </a:extLst>
          </p:cNvPr>
          <p:cNvSpPr/>
          <p:nvPr userDrawn="1"/>
        </p:nvSpPr>
        <p:spPr>
          <a:xfrm>
            <a:off x="4850651" y="2635663"/>
            <a:ext cx="1946501" cy="338772"/>
          </a:xfrm>
          <a:prstGeom prst="round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sz="1100" b="1">
              <a:latin typeface="Avenir Next LT Pro" panose="020B0504020202020204" pitchFamily="34" charset="77"/>
            </a:endParaRPr>
          </a:p>
        </p:txBody>
      </p:sp>
      <p:sp>
        <p:nvSpPr>
          <p:cNvPr id="14" name="Rounded Rectangle 8">
            <a:extLst>
              <a:ext uri="{FF2B5EF4-FFF2-40B4-BE49-F238E27FC236}">
                <a16:creationId xmlns:a16="http://schemas.microsoft.com/office/drawing/2014/main" id="{E2330A1A-11A8-AC99-0919-8B23D3487259}"/>
              </a:ext>
            </a:extLst>
          </p:cNvPr>
          <p:cNvSpPr/>
          <p:nvPr userDrawn="1"/>
        </p:nvSpPr>
        <p:spPr>
          <a:xfrm>
            <a:off x="6932994" y="2635663"/>
            <a:ext cx="1946501" cy="33877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sz="1200" b="1">
              <a:solidFill>
                <a:srgbClr val="F2A13A"/>
              </a:solidFill>
              <a:latin typeface="Avenir Next LT Pro" panose="020B0504020202020204" pitchFamily="34" charset="77"/>
            </a:endParaRPr>
          </a:p>
        </p:txBody>
      </p:sp>
      <p:sp>
        <p:nvSpPr>
          <p:cNvPr id="15" name="Right Arrow 11">
            <a:extLst>
              <a:ext uri="{FF2B5EF4-FFF2-40B4-BE49-F238E27FC236}">
                <a16:creationId xmlns:a16="http://schemas.microsoft.com/office/drawing/2014/main" id="{D85F459A-C057-3DFD-3685-99F0C0F77358}"/>
              </a:ext>
            </a:extLst>
          </p:cNvPr>
          <p:cNvSpPr/>
          <p:nvPr userDrawn="1"/>
        </p:nvSpPr>
        <p:spPr>
          <a:xfrm>
            <a:off x="9015337" y="2457566"/>
            <a:ext cx="2304704" cy="693772"/>
          </a:xfrm>
          <a:prstGeom prst="right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sz="1200" b="1">
              <a:latin typeface="Avenir Next LT Pro" panose="020B0504020202020204" pitchFamily="34" charset="77"/>
            </a:endParaRPr>
          </a:p>
        </p:txBody>
      </p:sp>
      <p:sp>
        <p:nvSpPr>
          <p:cNvPr id="16" name="Oval 15">
            <a:extLst>
              <a:ext uri="{FF2B5EF4-FFF2-40B4-BE49-F238E27FC236}">
                <a16:creationId xmlns:a16="http://schemas.microsoft.com/office/drawing/2014/main" id="{4ADEDDD4-460B-0E25-7F3B-B53AFBCFA82E}"/>
              </a:ext>
            </a:extLst>
          </p:cNvPr>
          <p:cNvSpPr/>
          <p:nvPr userDrawn="1"/>
        </p:nvSpPr>
        <p:spPr>
          <a:xfrm>
            <a:off x="1289245" y="1705212"/>
            <a:ext cx="752354" cy="752354"/>
          </a:xfrm>
          <a:prstGeom prst="ellipse">
            <a:avLst/>
          </a:prstGeom>
          <a:no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latin typeface="Avenir Next LT Pro" panose="020B0504020202020204" pitchFamily="34" charset="77"/>
            </a:endParaRPr>
          </a:p>
        </p:txBody>
      </p:sp>
      <p:sp>
        <p:nvSpPr>
          <p:cNvPr id="17" name="Oval 16">
            <a:extLst>
              <a:ext uri="{FF2B5EF4-FFF2-40B4-BE49-F238E27FC236}">
                <a16:creationId xmlns:a16="http://schemas.microsoft.com/office/drawing/2014/main" id="{0BEBFB99-C615-DE8B-52F0-ABDBD6EDE7D4}"/>
              </a:ext>
            </a:extLst>
          </p:cNvPr>
          <p:cNvSpPr/>
          <p:nvPr userDrawn="1"/>
        </p:nvSpPr>
        <p:spPr>
          <a:xfrm>
            <a:off x="3371588" y="1705212"/>
            <a:ext cx="752354" cy="752354"/>
          </a:xfrm>
          <a:prstGeom prst="ellipse">
            <a:avLst/>
          </a:prstGeom>
          <a:no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latin typeface="Avenir Next LT Pro" panose="020B0504020202020204" pitchFamily="34" charset="77"/>
            </a:endParaRPr>
          </a:p>
        </p:txBody>
      </p:sp>
      <p:sp>
        <p:nvSpPr>
          <p:cNvPr id="18" name="Oval 17">
            <a:extLst>
              <a:ext uri="{FF2B5EF4-FFF2-40B4-BE49-F238E27FC236}">
                <a16:creationId xmlns:a16="http://schemas.microsoft.com/office/drawing/2014/main" id="{B14AF63D-838B-C618-56C1-C5D462741413}"/>
              </a:ext>
            </a:extLst>
          </p:cNvPr>
          <p:cNvSpPr/>
          <p:nvPr userDrawn="1"/>
        </p:nvSpPr>
        <p:spPr>
          <a:xfrm>
            <a:off x="5444622" y="1705212"/>
            <a:ext cx="752354" cy="752354"/>
          </a:xfrm>
          <a:prstGeom prst="ellipse">
            <a:avLst/>
          </a:prstGeom>
          <a:noFill/>
          <a:ln w="952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latin typeface="Avenir Next LT Pro" panose="020B0504020202020204" pitchFamily="34" charset="77"/>
            </a:endParaRPr>
          </a:p>
        </p:txBody>
      </p:sp>
      <p:sp>
        <p:nvSpPr>
          <p:cNvPr id="19" name="Oval 18">
            <a:extLst>
              <a:ext uri="{FF2B5EF4-FFF2-40B4-BE49-F238E27FC236}">
                <a16:creationId xmlns:a16="http://schemas.microsoft.com/office/drawing/2014/main" id="{EA98DBD8-FA99-A58A-D582-4C3497EFA1ED}"/>
              </a:ext>
            </a:extLst>
          </p:cNvPr>
          <p:cNvSpPr/>
          <p:nvPr userDrawn="1"/>
        </p:nvSpPr>
        <p:spPr>
          <a:xfrm>
            <a:off x="7536274" y="1705212"/>
            <a:ext cx="752354" cy="752354"/>
          </a:xfrm>
          <a:prstGeom prst="ellipse">
            <a:avLst/>
          </a:prstGeom>
          <a:no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latin typeface="Avenir Next LT Pro" panose="020B0504020202020204" pitchFamily="34" charset="77"/>
            </a:endParaRPr>
          </a:p>
        </p:txBody>
      </p:sp>
      <p:sp>
        <p:nvSpPr>
          <p:cNvPr id="20" name="Oval 19">
            <a:extLst>
              <a:ext uri="{FF2B5EF4-FFF2-40B4-BE49-F238E27FC236}">
                <a16:creationId xmlns:a16="http://schemas.microsoft.com/office/drawing/2014/main" id="{57A0D6CA-2923-DE5F-54AC-024B4D9445B5}"/>
              </a:ext>
            </a:extLst>
          </p:cNvPr>
          <p:cNvSpPr/>
          <p:nvPr userDrawn="1"/>
        </p:nvSpPr>
        <p:spPr>
          <a:xfrm>
            <a:off x="9618617" y="1705212"/>
            <a:ext cx="752354" cy="752354"/>
          </a:xfrm>
          <a:prstGeom prst="ellipse">
            <a:avLst/>
          </a:prstGeom>
          <a:noFill/>
          <a:ln w="952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latin typeface="Avenir Next LT Pro" panose="020B0504020202020204" pitchFamily="34" charset="77"/>
            </a:endParaRPr>
          </a:p>
        </p:txBody>
      </p:sp>
      <p:cxnSp>
        <p:nvCxnSpPr>
          <p:cNvPr id="21" name="Straight Connector 20">
            <a:extLst>
              <a:ext uri="{FF2B5EF4-FFF2-40B4-BE49-F238E27FC236}">
                <a16:creationId xmlns:a16="http://schemas.microsoft.com/office/drawing/2014/main" id="{3E1D1CD0-6948-D6E7-6B4D-A654F12A6C35}"/>
              </a:ext>
            </a:extLst>
          </p:cNvPr>
          <p:cNvCxnSpPr>
            <a:cxnSpLocks/>
            <a:stCxn id="16" idx="4"/>
            <a:endCxn id="44" idx="0"/>
          </p:cNvCxnSpPr>
          <p:nvPr userDrawn="1"/>
        </p:nvCxnSpPr>
        <p:spPr>
          <a:xfrm>
            <a:off x="1665422" y="2457566"/>
            <a:ext cx="0" cy="17606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9206951C-D22D-3233-775C-A2B612184EAF}"/>
              </a:ext>
            </a:extLst>
          </p:cNvPr>
          <p:cNvCxnSpPr>
            <a:cxnSpLocks/>
            <a:stCxn id="17" idx="4"/>
            <a:endCxn id="10" idx="0"/>
          </p:cNvCxnSpPr>
          <p:nvPr userDrawn="1"/>
        </p:nvCxnSpPr>
        <p:spPr>
          <a:xfrm flipH="1">
            <a:off x="3741559" y="2457566"/>
            <a:ext cx="6206" cy="178097"/>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83D03BC5-5E51-0BA1-5D78-1F8EFC0A8D5A}"/>
              </a:ext>
            </a:extLst>
          </p:cNvPr>
          <p:cNvCxnSpPr>
            <a:cxnSpLocks/>
            <a:stCxn id="18" idx="4"/>
            <a:endCxn id="13" idx="0"/>
          </p:cNvCxnSpPr>
          <p:nvPr userDrawn="1"/>
        </p:nvCxnSpPr>
        <p:spPr>
          <a:xfrm>
            <a:off x="5820799" y="2457566"/>
            <a:ext cx="3103" cy="178097"/>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7E0A197E-59FB-200F-22AA-349D70831047}"/>
              </a:ext>
            </a:extLst>
          </p:cNvPr>
          <p:cNvCxnSpPr>
            <a:cxnSpLocks/>
            <a:stCxn id="19" idx="4"/>
            <a:endCxn id="47" idx="0"/>
          </p:cNvCxnSpPr>
          <p:nvPr userDrawn="1"/>
        </p:nvCxnSpPr>
        <p:spPr>
          <a:xfrm>
            <a:off x="7912451" y="2457566"/>
            <a:ext cx="0" cy="176069"/>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C02F9583-3B16-F6B2-0981-EC48488C7252}"/>
              </a:ext>
            </a:extLst>
          </p:cNvPr>
          <p:cNvCxnSpPr>
            <a:cxnSpLocks/>
            <a:stCxn id="20" idx="4"/>
            <a:endCxn id="48" idx="0"/>
          </p:cNvCxnSpPr>
          <p:nvPr userDrawn="1"/>
        </p:nvCxnSpPr>
        <p:spPr>
          <a:xfrm>
            <a:off x="9994794" y="2457566"/>
            <a:ext cx="0" cy="176069"/>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
        <p:nvSpPr>
          <p:cNvPr id="26" name="Text Placeholder 39">
            <a:extLst>
              <a:ext uri="{FF2B5EF4-FFF2-40B4-BE49-F238E27FC236}">
                <a16:creationId xmlns:a16="http://schemas.microsoft.com/office/drawing/2014/main" id="{1AF9E1DD-18CD-28CD-F829-759E0529CB25}"/>
              </a:ext>
            </a:extLst>
          </p:cNvPr>
          <p:cNvSpPr>
            <a:spLocks noGrp="1"/>
          </p:cNvSpPr>
          <p:nvPr>
            <p:ph type="body" sz="quarter" idx="11" hasCustomPrompt="1"/>
          </p:nvPr>
        </p:nvSpPr>
        <p:spPr>
          <a:xfrm>
            <a:off x="692171" y="3190847"/>
            <a:ext cx="1946502" cy="350837"/>
          </a:xfrm>
          <a:prstGeom prst="rect">
            <a:avLst/>
          </a:prstGeom>
        </p:spPr>
        <p:txBody>
          <a:bodyPr lIns="91440" rIns="182880"/>
          <a:lstStyle>
            <a:lvl1pPr marL="0" indent="0" algn="ctr">
              <a:buNone/>
              <a:defRPr sz="1400" b="1" i="0">
                <a:solidFill>
                  <a:schemeClr val="tx2"/>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TITLE 01</a:t>
            </a:r>
          </a:p>
        </p:txBody>
      </p:sp>
      <p:sp>
        <p:nvSpPr>
          <p:cNvPr id="27" name="Text Placeholder 41">
            <a:extLst>
              <a:ext uri="{FF2B5EF4-FFF2-40B4-BE49-F238E27FC236}">
                <a16:creationId xmlns:a16="http://schemas.microsoft.com/office/drawing/2014/main" id="{F6E3CF8E-8829-C06C-FE88-E7639E49C766}"/>
              </a:ext>
            </a:extLst>
          </p:cNvPr>
          <p:cNvSpPr>
            <a:spLocks noGrp="1"/>
          </p:cNvSpPr>
          <p:nvPr>
            <p:ph type="body" sz="quarter" idx="12" hasCustomPrompt="1"/>
          </p:nvPr>
        </p:nvSpPr>
        <p:spPr>
          <a:xfrm>
            <a:off x="685965" y="3552656"/>
            <a:ext cx="1952708" cy="2067487"/>
          </a:xfrm>
          <a:prstGeom prst="rect">
            <a:avLst/>
          </a:prstGeom>
        </p:spPr>
        <p:txBody>
          <a:bodyPr lIns="91440" rIns="182880"/>
          <a:lstStyle>
            <a:lvl1pPr marL="0" indent="0" algn="ctr">
              <a:buNone/>
              <a:defRPr sz="1100">
                <a:solidFill>
                  <a:schemeClr val="tx1"/>
                </a:solidFill>
                <a:latin typeface="Avenir Next LT Pro" panose="020B0504020202020204" pitchFamily="34" charset="77"/>
              </a:defRPr>
            </a:lvl1pPr>
            <a:lvl2pPr marL="169863" indent="0">
              <a:buNone/>
              <a:defRPr sz="1100">
                <a:solidFill>
                  <a:schemeClr val="bg1"/>
                </a:solidFill>
              </a:defRPr>
            </a:lvl2pPr>
            <a:lvl3pPr marL="344487" indent="0">
              <a:buNone/>
              <a:defRPr sz="1100">
                <a:solidFill>
                  <a:schemeClr val="bg1"/>
                </a:solidFill>
              </a:defRPr>
            </a:lvl3pPr>
            <a:lvl4pPr marL="514350" indent="0">
              <a:buNone/>
              <a:defRPr sz="1100">
                <a:solidFill>
                  <a:schemeClr val="bg1"/>
                </a:solidFill>
              </a:defRPr>
            </a:lvl4pPr>
            <a:lvl5pPr marL="688975" indent="0">
              <a:buNone/>
              <a:defRPr sz="1100">
                <a:solidFill>
                  <a:schemeClr val="bg1"/>
                </a:solidFill>
              </a:defRPr>
            </a:lvl5pPr>
          </a:lstStyle>
          <a:p>
            <a:pPr lvl="0"/>
            <a:r>
              <a:rPr lang="en-US" dirty="0"/>
              <a:t>Click to edit text</a:t>
            </a:r>
          </a:p>
        </p:txBody>
      </p:sp>
      <p:sp>
        <p:nvSpPr>
          <p:cNvPr id="28" name="Text Placeholder 39">
            <a:extLst>
              <a:ext uri="{FF2B5EF4-FFF2-40B4-BE49-F238E27FC236}">
                <a16:creationId xmlns:a16="http://schemas.microsoft.com/office/drawing/2014/main" id="{03B35572-50EB-5D03-C51D-3AB83D5F537B}"/>
              </a:ext>
            </a:extLst>
          </p:cNvPr>
          <p:cNvSpPr>
            <a:spLocks noGrp="1"/>
          </p:cNvSpPr>
          <p:nvPr>
            <p:ph type="body" sz="quarter" idx="13" hasCustomPrompt="1"/>
          </p:nvPr>
        </p:nvSpPr>
        <p:spPr>
          <a:xfrm>
            <a:off x="2774514" y="3190847"/>
            <a:ext cx="1946502" cy="350837"/>
          </a:xfrm>
          <a:prstGeom prst="rect">
            <a:avLst/>
          </a:prstGeom>
        </p:spPr>
        <p:txBody>
          <a:bodyPr lIns="91440" rIns="182880"/>
          <a:lstStyle>
            <a:lvl1pPr marL="0" indent="0" algn="ctr">
              <a:buNone/>
              <a:defRPr sz="1400" b="1" i="0">
                <a:solidFill>
                  <a:schemeClr val="accent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TITLE 02</a:t>
            </a:r>
          </a:p>
        </p:txBody>
      </p:sp>
      <p:sp>
        <p:nvSpPr>
          <p:cNvPr id="29" name="Text Placeholder 41">
            <a:extLst>
              <a:ext uri="{FF2B5EF4-FFF2-40B4-BE49-F238E27FC236}">
                <a16:creationId xmlns:a16="http://schemas.microsoft.com/office/drawing/2014/main" id="{C12A131F-09EC-DC50-4F9F-20FF03634076}"/>
              </a:ext>
            </a:extLst>
          </p:cNvPr>
          <p:cNvSpPr>
            <a:spLocks noGrp="1"/>
          </p:cNvSpPr>
          <p:nvPr>
            <p:ph type="body" sz="quarter" idx="14" hasCustomPrompt="1"/>
          </p:nvPr>
        </p:nvSpPr>
        <p:spPr>
          <a:xfrm>
            <a:off x="2768308" y="3552656"/>
            <a:ext cx="1952708" cy="2067487"/>
          </a:xfrm>
          <a:prstGeom prst="rect">
            <a:avLst/>
          </a:prstGeom>
        </p:spPr>
        <p:txBody>
          <a:bodyPr lIns="91440" rIns="182880"/>
          <a:lstStyle>
            <a:lvl1pPr marL="0" indent="0" algn="ctr">
              <a:buNone/>
              <a:defRPr sz="1100">
                <a:solidFill>
                  <a:schemeClr val="tx1"/>
                </a:solidFill>
                <a:latin typeface="Avenir Next LT Pro" panose="020B0504020202020204" pitchFamily="34" charset="77"/>
              </a:defRPr>
            </a:lvl1pPr>
            <a:lvl2pPr marL="169863" indent="0">
              <a:buNone/>
              <a:defRPr sz="1100">
                <a:solidFill>
                  <a:schemeClr val="bg1"/>
                </a:solidFill>
              </a:defRPr>
            </a:lvl2pPr>
            <a:lvl3pPr marL="344487" indent="0">
              <a:buNone/>
              <a:defRPr sz="1100">
                <a:solidFill>
                  <a:schemeClr val="bg1"/>
                </a:solidFill>
              </a:defRPr>
            </a:lvl3pPr>
            <a:lvl4pPr marL="514350" indent="0">
              <a:buNone/>
              <a:defRPr sz="1100">
                <a:solidFill>
                  <a:schemeClr val="bg1"/>
                </a:solidFill>
              </a:defRPr>
            </a:lvl4pPr>
            <a:lvl5pPr marL="688975" indent="0">
              <a:buNone/>
              <a:defRPr sz="1100">
                <a:solidFill>
                  <a:schemeClr val="bg1"/>
                </a:solidFill>
              </a:defRPr>
            </a:lvl5pPr>
          </a:lstStyle>
          <a:p>
            <a:pPr lvl="0"/>
            <a:r>
              <a:rPr lang="en-US"/>
              <a:t>Click to edit text</a:t>
            </a:r>
          </a:p>
        </p:txBody>
      </p:sp>
      <p:sp>
        <p:nvSpPr>
          <p:cNvPr id="30" name="Text Placeholder 39">
            <a:extLst>
              <a:ext uri="{FF2B5EF4-FFF2-40B4-BE49-F238E27FC236}">
                <a16:creationId xmlns:a16="http://schemas.microsoft.com/office/drawing/2014/main" id="{4CEBAEC6-30B3-237A-B46B-E15AD28BD08E}"/>
              </a:ext>
            </a:extLst>
          </p:cNvPr>
          <p:cNvSpPr>
            <a:spLocks noGrp="1"/>
          </p:cNvSpPr>
          <p:nvPr>
            <p:ph type="body" sz="quarter" idx="15" hasCustomPrompt="1"/>
          </p:nvPr>
        </p:nvSpPr>
        <p:spPr>
          <a:xfrm>
            <a:off x="4847548" y="3190847"/>
            <a:ext cx="1946502" cy="350837"/>
          </a:xfrm>
          <a:prstGeom prst="rect">
            <a:avLst/>
          </a:prstGeom>
        </p:spPr>
        <p:txBody>
          <a:bodyPr lIns="91440" rIns="182880"/>
          <a:lstStyle>
            <a:lvl1pPr marL="0" indent="0" algn="ctr">
              <a:buNone/>
              <a:defRPr sz="1400" b="1" i="0">
                <a:solidFill>
                  <a:schemeClr val="accent4"/>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TITLE 03</a:t>
            </a:r>
          </a:p>
        </p:txBody>
      </p:sp>
      <p:sp>
        <p:nvSpPr>
          <p:cNvPr id="31" name="Text Placeholder 41">
            <a:extLst>
              <a:ext uri="{FF2B5EF4-FFF2-40B4-BE49-F238E27FC236}">
                <a16:creationId xmlns:a16="http://schemas.microsoft.com/office/drawing/2014/main" id="{2C458D49-A0BE-2861-7378-EA23D74900C6}"/>
              </a:ext>
            </a:extLst>
          </p:cNvPr>
          <p:cNvSpPr>
            <a:spLocks noGrp="1"/>
          </p:cNvSpPr>
          <p:nvPr>
            <p:ph type="body" sz="quarter" idx="16" hasCustomPrompt="1"/>
          </p:nvPr>
        </p:nvSpPr>
        <p:spPr>
          <a:xfrm>
            <a:off x="4841342" y="3552656"/>
            <a:ext cx="1952708" cy="2067487"/>
          </a:xfrm>
          <a:prstGeom prst="rect">
            <a:avLst/>
          </a:prstGeom>
        </p:spPr>
        <p:txBody>
          <a:bodyPr lIns="91440" rIns="182880"/>
          <a:lstStyle>
            <a:lvl1pPr marL="0" indent="0" algn="ctr">
              <a:buNone/>
              <a:defRPr sz="1100">
                <a:solidFill>
                  <a:schemeClr val="tx1"/>
                </a:solidFill>
                <a:latin typeface="Avenir Next LT Pro" panose="020B0504020202020204" pitchFamily="34" charset="77"/>
              </a:defRPr>
            </a:lvl1pPr>
            <a:lvl2pPr marL="169863" indent="0">
              <a:buNone/>
              <a:defRPr sz="1100">
                <a:solidFill>
                  <a:schemeClr val="bg1"/>
                </a:solidFill>
              </a:defRPr>
            </a:lvl2pPr>
            <a:lvl3pPr marL="344487" indent="0">
              <a:buNone/>
              <a:defRPr sz="1100">
                <a:solidFill>
                  <a:schemeClr val="bg1"/>
                </a:solidFill>
              </a:defRPr>
            </a:lvl3pPr>
            <a:lvl4pPr marL="514350" indent="0">
              <a:buNone/>
              <a:defRPr sz="1100">
                <a:solidFill>
                  <a:schemeClr val="bg1"/>
                </a:solidFill>
              </a:defRPr>
            </a:lvl4pPr>
            <a:lvl5pPr marL="688975" indent="0">
              <a:buNone/>
              <a:defRPr sz="1100">
                <a:solidFill>
                  <a:schemeClr val="bg1"/>
                </a:solidFill>
              </a:defRPr>
            </a:lvl5pPr>
          </a:lstStyle>
          <a:p>
            <a:pPr lvl="0"/>
            <a:r>
              <a:rPr lang="en-US"/>
              <a:t>Click to edit text</a:t>
            </a:r>
          </a:p>
        </p:txBody>
      </p:sp>
      <p:sp>
        <p:nvSpPr>
          <p:cNvPr id="32" name="Text Placeholder 39">
            <a:extLst>
              <a:ext uri="{FF2B5EF4-FFF2-40B4-BE49-F238E27FC236}">
                <a16:creationId xmlns:a16="http://schemas.microsoft.com/office/drawing/2014/main" id="{8E23CEB9-AA35-B426-6D10-074E15F3C37C}"/>
              </a:ext>
            </a:extLst>
          </p:cNvPr>
          <p:cNvSpPr>
            <a:spLocks noGrp="1"/>
          </p:cNvSpPr>
          <p:nvPr>
            <p:ph type="body" sz="quarter" idx="17" hasCustomPrompt="1"/>
          </p:nvPr>
        </p:nvSpPr>
        <p:spPr>
          <a:xfrm>
            <a:off x="6939200" y="3190847"/>
            <a:ext cx="1946502" cy="350837"/>
          </a:xfrm>
          <a:prstGeom prst="rect">
            <a:avLst/>
          </a:prstGeom>
        </p:spPr>
        <p:txBody>
          <a:bodyPr lIns="91440" rIns="182880"/>
          <a:lstStyle>
            <a:lvl1pPr marL="0" indent="0" algn="ctr">
              <a:buNone/>
              <a:defRPr sz="1400" b="1" i="0">
                <a:solidFill>
                  <a:schemeClr val="accent2"/>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TITLE 04</a:t>
            </a:r>
          </a:p>
        </p:txBody>
      </p:sp>
      <p:sp>
        <p:nvSpPr>
          <p:cNvPr id="33" name="Text Placeholder 41">
            <a:extLst>
              <a:ext uri="{FF2B5EF4-FFF2-40B4-BE49-F238E27FC236}">
                <a16:creationId xmlns:a16="http://schemas.microsoft.com/office/drawing/2014/main" id="{5755757B-B078-1CAC-453F-BBB487762F76}"/>
              </a:ext>
            </a:extLst>
          </p:cNvPr>
          <p:cNvSpPr>
            <a:spLocks noGrp="1"/>
          </p:cNvSpPr>
          <p:nvPr>
            <p:ph type="body" sz="quarter" idx="18" hasCustomPrompt="1"/>
          </p:nvPr>
        </p:nvSpPr>
        <p:spPr>
          <a:xfrm>
            <a:off x="6932994" y="3552656"/>
            <a:ext cx="1952708" cy="2067487"/>
          </a:xfrm>
          <a:prstGeom prst="rect">
            <a:avLst/>
          </a:prstGeom>
        </p:spPr>
        <p:txBody>
          <a:bodyPr lIns="91440" rIns="182880"/>
          <a:lstStyle>
            <a:lvl1pPr marL="0" indent="0" algn="ctr">
              <a:buNone/>
              <a:defRPr sz="1100">
                <a:solidFill>
                  <a:schemeClr val="tx1"/>
                </a:solidFill>
                <a:latin typeface="Avenir Next LT Pro" panose="020B0504020202020204" pitchFamily="34" charset="77"/>
              </a:defRPr>
            </a:lvl1pPr>
            <a:lvl2pPr marL="169863" indent="0">
              <a:buNone/>
              <a:defRPr sz="1100">
                <a:solidFill>
                  <a:schemeClr val="bg1"/>
                </a:solidFill>
              </a:defRPr>
            </a:lvl2pPr>
            <a:lvl3pPr marL="344487" indent="0">
              <a:buNone/>
              <a:defRPr sz="1100">
                <a:solidFill>
                  <a:schemeClr val="bg1"/>
                </a:solidFill>
              </a:defRPr>
            </a:lvl3pPr>
            <a:lvl4pPr marL="514350" indent="0">
              <a:buNone/>
              <a:defRPr sz="1100">
                <a:solidFill>
                  <a:schemeClr val="bg1"/>
                </a:solidFill>
              </a:defRPr>
            </a:lvl4pPr>
            <a:lvl5pPr marL="688975" indent="0">
              <a:buNone/>
              <a:defRPr sz="1100">
                <a:solidFill>
                  <a:schemeClr val="bg1"/>
                </a:solidFill>
              </a:defRPr>
            </a:lvl5pPr>
          </a:lstStyle>
          <a:p>
            <a:pPr lvl="0"/>
            <a:r>
              <a:rPr lang="en-US"/>
              <a:t>Click to edit text</a:t>
            </a:r>
          </a:p>
        </p:txBody>
      </p:sp>
      <p:sp>
        <p:nvSpPr>
          <p:cNvPr id="34" name="Text Placeholder 39">
            <a:extLst>
              <a:ext uri="{FF2B5EF4-FFF2-40B4-BE49-F238E27FC236}">
                <a16:creationId xmlns:a16="http://schemas.microsoft.com/office/drawing/2014/main" id="{BB6B6080-D7F5-08ED-595E-DCE3526C714B}"/>
              </a:ext>
            </a:extLst>
          </p:cNvPr>
          <p:cNvSpPr>
            <a:spLocks noGrp="1"/>
          </p:cNvSpPr>
          <p:nvPr>
            <p:ph type="body" sz="quarter" idx="19" hasCustomPrompt="1"/>
          </p:nvPr>
        </p:nvSpPr>
        <p:spPr>
          <a:xfrm>
            <a:off x="9021543" y="3190847"/>
            <a:ext cx="1946502" cy="350837"/>
          </a:xfrm>
          <a:prstGeom prst="rect">
            <a:avLst/>
          </a:prstGeom>
        </p:spPr>
        <p:txBody>
          <a:bodyPr lIns="91440" rIns="182880"/>
          <a:lstStyle>
            <a:lvl1pPr marL="0" indent="0" algn="ctr">
              <a:buNone/>
              <a:defRPr sz="1400" b="1" i="0">
                <a:solidFill>
                  <a:schemeClr val="accent3"/>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TITLE 05</a:t>
            </a:r>
          </a:p>
        </p:txBody>
      </p:sp>
      <p:sp>
        <p:nvSpPr>
          <p:cNvPr id="35" name="Text Placeholder 41">
            <a:extLst>
              <a:ext uri="{FF2B5EF4-FFF2-40B4-BE49-F238E27FC236}">
                <a16:creationId xmlns:a16="http://schemas.microsoft.com/office/drawing/2014/main" id="{9A4C6CA9-4639-5B9C-2411-CC5B8448543F}"/>
              </a:ext>
            </a:extLst>
          </p:cNvPr>
          <p:cNvSpPr>
            <a:spLocks noGrp="1"/>
          </p:cNvSpPr>
          <p:nvPr>
            <p:ph type="body" sz="quarter" idx="20" hasCustomPrompt="1"/>
          </p:nvPr>
        </p:nvSpPr>
        <p:spPr>
          <a:xfrm>
            <a:off x="9015337" y="3552656"/>
            <a:ext cx="1952708" cy="2067487"/>
          </a:xfrm>
          <a:prstGeom prst="rect">
            <a:avLst/>
          </a:prstGeom>
        </p:spPr>
        <p:txBody>
          <a:bodyPr lIns="91440" rIns="182880"/>
          <a:lstStyle>
            <a:lvl1pPr marL="0" indent="0" algn="ctr">
              <a:buNone/>
              <a:defRPr sz="1100">
                <a:solidFill>
                  <a:schemeClr val="tx1"/>
                </a:solidFill>
                <a:latin typeface="Avenir Next LT Pro" panose="020B0504020202020204" pitchFamily="34" charset="77"/>
              </a:defRPr>
            </a:lvl1pPr>
            <a:lvl2pPr marL="169863" indent="0">
              <a:buNone/>
              <a:defRPr sz="1100">
                <a:solidFill>
                  <a:schemeClr val="bg1"/>
                </a:solidFill>
              </a:defRPr>
            </a:lvl2pPr>
            <a:lvl3pPr marL="344487" indent="0">
              <a:buNone/>
              <a:defRPr sz="1100">
                <a:solidFill>
                  <a:schemeClr val="bg1"/>
                </a:solidFill>
              </a:defRPr>
            </a:lvl3pPr>
            <a:lvl4pPr marL="514350" indent="0">
              <a:buNone/>
              <a:defRPr sz="1100">
                <a:solidFill>
                  <a:schemeClr val="bg1"/>
                </a:solidFill>
              </a:defRPr>
            </a:lvl4pPr>
            <a:lvl5pPr marL="688975" indent="0">
              <a:buNone/>
              <a:defRPr sz="1100">
                <a:solidFill>
                  <a:schemeClr val="bg1"/>
                </a:solidFill>
              </a:defRPr>
            </a:lvl5pPr>
          </a:lstStyle>
          <a:p>
            <a:pPr lvl="0"/>
            <a:r>
              <a:rPr lang="en-US"/>
              <a:t>Click to edit text</a:t>
            </a:r>
          </a:p>
        </p:txBody>
      </p:sp>
      <p:sp>
        <p:nvSpPr>
          <p:cNvPr id="36" name="Picture Placeholder 25">
            <a:extLst>
              <a:ext uri="{FF2B5EF4-FFF2-40B4-BE49-F238E27FC236}">
                <a16:creationId xmlns:a16="http://schemas.microsoft.com/office/drawing/2014/main" id="{D66B18F9-8C9A-149E-B9C7-81365AE96A32}"/>
              </a:ext>
            </a:extLst>
          </p:cNvPr>
          <p:cNvSpPr>
            <a:spLocks noGrp="1"/>
          </p:cNvSpPr>
          <p:nvPr>
            <p:ph type="pic" sz="quarter" idx="24" hasCustomPrompt="1"/>
          </p:nvPr>
        </p:nvSpPr>
        <p:spPr>
          <a:xfrm>
            <a:off x="1454772" y="1867469"/>
            <a:ext cx="421301" cy="420286"/>
          </a:xfrm>
          <a:prstGeom prst="rect">
            <a:avLst/>
          </a:prstGeom>
        </p:spPr>
        <p:txBody>
          <a:bodyPr lIns="0" rIns="0" anchor="ctr" anchorCtr="0"/>
          <a:lstStyle>
            <a:lvl1pPr marL="0" indent="0" algn="ctr">
              <a:buNone/>
              <a:defRPr sz="1000">
                <a:solidFill>
                  <a:schemeClr val="tx2"/>
                </a:solidFill>
                <a:latin typeface="Avenir Next LT Pro" panose="020B0504020202020204" pitchFamily="34" charset="77"/>
              </a:defRPr>
            </a:lvl1pPr>
          </a:lstStyle>
          <a:p>
            <a:r>
              <a:rPr lang="en-US"/>
              <a:t>BLACK ICON</a:t>
            </a:r>
          </a:p>
        </p:txBody>
      </p:sp>
      <p:sp>
        <p:nvSpPr>
          <p:cNvPr id="37" name="Picture Placeholder 25">
            <a:extLst>
              <a:ext uri="{FF2B5EF4-FFF2-40B4-BE49-F238E27FC236}">
                <a16:creationId xmlns:a16="http://schemas.microsoft.com/office/drawing/2014/main" id="{C8572256-8FEA-1721-6C29-401BFF26C98B}"/>
              </a:ext>
            </a:extLst>
          </p:cNvPr>
          <p:cNvSpPr>
            <a:spLocks noGrp="1"/>
          </p:cNvSpPr>
          <p:nvPr>
            <p:ph type="pic" sz="quarter" idx="25" hasCustomPrompt="1"/>
          </p:nvPr>
        </p:nvSpPr>
        <p:spPr>
          <a:xfrm>
            <a:off x="3537115" y="1867469"/>
            <a:ext cx="421301" cy="420286"/>
          </a:xfrm>
          <a:prstGeom prst="rect">
            <a:avLst/>
          </a:prstGeom>
        </p:spPr>
        <p:txBody>
          <a:bodyPr lIns="0" rIns="0" anchor="ctr" anchorCtr="0"/>
          <a:lstStyle>
            <a:lvl1pPr marL="0" indent="0" algn="ctr">
              <a:buNone/>
              <a:defRPr sz="1000">
                <a:solidFill>
                  <a:schemeClr val="tx2"/>
                </a:solidFill>
                <a:latin typeface="Avenir Next LT Pro" panose="020B0504020202020204" pitchFamily="34" charset="77"/>
              </a:defRPr>
            </a:lvl1pPr>
          </a:lstStyle>
          <a:p>
            <a:r>
              <a:rPr lang="en-US"/>
              <a:t>BLACK</a:t>
            </a:r>
            <a:br>
              <a:rPr lang="en-US"/>
            </a:br>
            <a:r>
              <a:rPr lang="en-US"/>
              <a:t>ICON</a:t>
            </a:r>
          </a:p>
        </p:txBody>
      </p:sp>
      <p:sp>
        <p:nvSpPr>
          <p:cNvPr id="40" name="Picture Placeholder 25">
            <a:extLst>
              <a:ext uri="{FF2B5EF4-FFF2-40B4-BE49-F238E27FC236}">
                <a16:creationId xmlns:a16="http://schemas.microsoft.com/office/drawing/2014/main" id="{1C914B37-BA01-BC4A-D13C-4CAD4282BEDD}"/>
              </a:ext>
            </a:extLst>
          </p:cNvPr>
          <p:cNvSpPr>
            <a:spLocks noGrp="1"/>
          </p:cNvSpPr>
          <p:nvPr>
            <p:ph type="pic" sz="quarter" idx="26" hasCustomPrompt="1"/>
          </p:nvPr>
        </p:nvSpPr>
        <p:spPr>
          <a:xfrm>
            <a:off x="5610149" y="1867469"/>
            <a:ext cx="421301" cy="420286"/>
          </a:xfrm>
          <a:prstGeom prst="rect">
            <a:avLst/>
          </a:prstGeom>
        </p:spPr>
        <p:txBody>
          <a:bodyPr lIns="0" rIns="0" anchor="ctr" anchorCtr="0"/>
          <a:lstStyle>
            <a:lvl1pPr marL="0" indent="0" algn="ctr">
              <a:buNone/>
              <a:defRPr sz="1000">
                <a:solidFill>
                  <a:schemeClr val="tx2"/>
                </a:solidFill>
                <a:latin typeface="Avenir Next LT Pro" panose="020B0504020202020204" pitchFamily="34" charset="77"/>
              </a:defRPr>
            </a:lvl1pPr>
          </a:lstStyle>
          <a:p>
            <a:r>
              <a:rPr lang="en-US"/>
              <a:t>BLACK</a:t>
            </a:r>
            <a:br>
              <a:rPr lang="en-US"/>
            </a:br>
            <a:r>
              <a:rPr lang="en-US"/>
              <a:t>ICON</a:t>
            </a:r>
          </a:p>
        </p:txBody>
      </p:sp>
      <p:sp>
        <p:nvSpPr>
          <p:cNvPr id="42" name="Picture Placeholder 25">
            <a:extLst>
              <a:ext uri="{FF2B5EF4-FFF2-40B4-BE49-F238E27FC236}">
                <a16:creationId xmlns:a16="http://schemas.microsoft.com/office/drawing/2014/main" id="{D15A94ED-E60D-768F-853C-596897EC274A}"/>
              </a:ext>
            </a:extLst>
          </p:cNvPr>
          <p:cNvSpPr>
            <a:spLocks noGrp="1"/>
          </p:cNvSpPr>
          <p:nvPr>
            <p:ph type="pic" sz="quarter" idx="27" hasCustomPrompt="1"/>
          </p:nvPr>
        </p:nvSpPr>
        <p:spPr>
          <a:xfrm>
            <a:off x="7701801" y="1867469"/>
            <a:ext cx="421301" cy="420286"/>
          </a:xfrm>
          <a:prstGeom prst="rect">
            <a:avLst/>
          </a:prstGeom>
        </p:spPr>
        <p:txBody>
          <a:bodyPr lIns="0" rIns="0" anchor="ctr" anchorCtr="0"/>
          <a:lstStyle>
            <a:lvl1pPr marL="0" indent="0" algn="ctr">
              <a:buNone/>
              <a:defRPr sz="1000">
                <a:solidFill>
                  <a:schemeClr val="tx2"/>
                </a:solidFill>
                <a:latin typeface="Avenir Next LT Pro" panose="020B0504020202020204" pitchFamily="34" charset="77"/>
              </a:defRPr>
            </a:lvl1pPr>
          </a:lstStyle>
          <a:p>
            <a:r>
              <a:rPr lang="en-US"/>
              <a:t>BLACK</a:t>
            </a:r>
            <a:br>
              <a:rPr lang="en-US"/>
            </a:br>
            <a:r>
              <a:rPr lang="en-US"/>
              <a:t>ICON</a:t>
            </a:r>
          </a:p>
        </p:txBody>
      </p:sp>
      <p:sp>
        <p:nvSpPr>
          <p:cNvPr id="43" name="Picture Placeholder 25">
            <a:extLst>
              <a:ext uri="{FF2B5EF4-FFF2-40B4-BE49-F238E27FC236}">
                <a16:creationId xmlns:a16="http://schemas.microsoft.com/office/drawing/2014/main" id="{DB542921-AA38-5E24-238C-1CF067801B2F}"/>
              </a:ext>
            </a:extLst>
          </p:cNvPr>
          <p:cNvSpPr>
            <a:spLocks noGrp="1"/>
          </p:cNvSpPr>
          <p:nvPr>
            <p:ph type="pic" sz="quarter" idx="28" hasCustomPrompt="1"/>
          </p:nvPr>
        </p:nvSpPr>
        <p:spPr>
          <a:xfrm>
            <a:off x="9784144" y="1867469"/>
            <a:ext cx="421301" cy="420286"/>
          </a:xfrm>
          <a:prstGeom prst="rect">
            <a:avLst/>
          </a:prstGeom>
        </p:spPr>
        <p:txBody>
          <a:bodyPr lIns="0" rIns="0" anchor="ctr" anchorCtr="0"/>
          <a:lstStyle>
            <a:lvl1pPr marL="0" indent="0" algn="ctr">
              <a:buNone/>
              <a:defRPr sz="1000">
                <a:solidFill>
                  <a:schemeClr val="tx2"/>
                </a:solidFill>
                <a:latin typeface="Avenir Next LT Pro" panose="020B0504020202020204" pitchFamily="34" charset="77"/>
              </a:defRPr>
            </a:lvl1pPr>
          </a:lstStyle>
          <a:p>
            <a:r>
              <a:rPr lang="en-US"/>
              <a:t>BLACK</a:t>
            </a:r>
            <a:br>
              <a:rPr lang="en-US"/>
            </a:br>
            <a:r>
              <a:rPr lang="en-US"/>
              <a:t>ICON</a:t>
            </a:r>
          </a:p>
        </p:txBody>
      </p:sp>
      <p:sp>
        <p:nvSpPr>
          <p:cNvPr id="44" name="Text Placeholder 39">
            <a:extLst>
              <a:ext uri="{FF2B5EF4-FFF2-40B4-BE49-F238E27FC236}">
                <a16:creationId xmlns:a16="http://schemas.microsoft.com/office/drawing/2014/main" id="{89E326E8-82F6-4A04-BD39-7326016153A9}"/>
              </a:ext>
            </a:extLst>
          </p:cNvPr>
          <p:cNvSpPr>
            <a:spLocks noGrp="1"/>
          </p:cNvSpPr>
          <p:nvPr>
            <p:ph type="body" sz="quarter" idx="29" hasCustomPrompt="1"/>
          </p:nvPr>
        </p:nvSpPr>
        <p:spPr>
          <a:xfrm>
            <a:off x="692171" y="2633635"/>
            <a:ext cx="1946502" cy="350837"/>
          </a:xfrm>
          <a:prstGeom prst="rect">
            <a:avLst/>
          </a:prstGeom>
        </p:spPr>
        <p:txBody>
          <a:bodyPr lIns="91440" rIns="182880" anchor="ctr" anchorCtr="0"/>
          <a:lstStyle>
            <a:lvl1pPr marL="0" indent="0" algn="ctr">
              <a:buNone/>
              <a:defRPr sz="1400" b="0" i="0">
                <a:solidFill>
                  <a:schemeClr val="bg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DATE</a:t>
            </a:r>
          </a:p>
        </p:txBody>
      </p:sp>
      <p:sp>
        <p:nvSpPr>
          <p:cNvPr id="45" name="Text Placeholder 39">
            <a:extLst>
              <a:ext uri="{FF2B5EF4-FFF2-40B4-BE49-F238E27FC236}">
                <a16:creationId xmlns:a16="http://schemas.microsoft.com/office/drawing/2014/main" id="{366ECD68-5DB9-674F-3EC1-6AAE2CA3E499}"/>
              </a:ext>
            </a:extLst>
          </p:cNvPr>
          <p:cNvSpPr>
            <a:spLocks noGrp="1"/>
          </p:cNvSpPr>
          <p:nvPr>
            <p:ph type="body" sz="quarter" idx="30" hasCustomPrompt="1"/>
          </p:nvPr>
        </p:nvSpPr>
        <p:spPr>
          <a:xfrm>
            <a:off x="2774514" y="2633635"/>
            <a:ext cx="1946502" cy="350837"/>
          </a:xfrm>
          <a:prstGeom prst="rect">
            <a:avLst/>
          </a:prstGeom>
        </p:spPr>
        <p:txBody>
          <a:bodyPr lIns="91440" rIns="182880" anchor="ctr" anchorCtr="0"/>
          <a:lstStyle>
            <a:lvl1pPr marL="0" indent="0" algn="ctr">
              <a:buNone/>
              <a:defRPr sz="1400" b="0" i="0">
                <a:solidFill>
                  <a:schemeClr val="bg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DATE</a:t>
            </a:r>
          </a:p>
        </p:txBody>
      </p:sp>
      <p:sp>
        <p:nvSpPr>
          <p:cNvPr id="46" name="Text Placeholder 39">
            <a:extLst>
              <a:ext uri="{FF2B5EF4-FFF2-40B4-BE49-F238E27FC236}">
                <a16:creationId xmlns:a16="http://schemas.microsoft.com/office/drawing/2014/main" id="{94D6E421-28F0-A658-3978-50CD4E7EE306}"/>
              </a:ext>
            </a:extLst>
          </p:cNvPr>
          <p:cNvSpPr>
            <a:spLocks noGrp="1"/>
          </p:cNvSpPr>
          <p:nvPr>
            <p:ph type="body" sz="quarter" idx="31" hasCustomPrompt="1"/>
          </p:nvPr>
        </p:nvSpPr>
        <p:spPr>
          <a:xfrm>
            <a:off x="4847548" y="2633635"/>
            <a:ext cx="1946502" cy="350837"/>
          </a:xfrm>
          <a:prstGeom prst="rect">
            <a:avLst/>
          </a:prstGeom>
        </p:spPr>
        <p:txBody>
          <a:bodyPr lIns="91440" rIns="182880" anchor="ctr" anchorCtr="0"/>
          <a:lstStyle>
            <a:lvl1pPr marL="0" indent="0" algn="ctr">
              <a:buNone/>
              <a:defRPr sz="1400" b="0" i="0">
                <a:solidFill>
                  <a:schemeClr val="bg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DATE</a:t>
            </a:r>
          </a:p>
        </p:txBody>
      </p:sp>
      <p:sp>
        <p:nvSpPr>
          <p:cNvPr id="47" name="Text Placeholder 39">
            <a:extLst>
              <a:ext uri="{FF2B5EF4-FFF2-40B4-BE49-F238E27FC236}">
                <a16:creationId xmlns:a16="http://schemas.microsoft.com/office/drawing/2014/main" id="{18047487-E7A2-CE3D-6BC8-54E7241638F6}"/>
              </a:ext>
            </a:extLst>
          </p:cNvPr>
          <p:cNvSpPr>
            <a:spLocks noGrp="1"/>
          </p:cNvSpPr>
          <p:nvPr>
            <p:ph type="body" sz="quarter" idx="32" hasCustomPrompt="1"/>
          </p:nvPr>
        </p:nvSpPr>
        <p:spPr>
          <a:xfrm>
            <a:off x="6939200" y="2633635"/>
            <a:ext cx="1946502" cy="350837"/>
          </a:xfrm>
          <a:prstGeom prst="rect">
            <a:avLst/>
          </a:prstGeom>
        </p:spPr>
        <p:txBody>
          <a:bodyPr lIns="91440" rIns="182880" anchor="ctr" anchorCtr="0"/>
          <a:lstStyle>
            <a:lvl1pPr marL="0" indent="0" algn="ctr">
              <a:buNone/>
              <a:defRPr sz="1400" b="0" i="0">
                <a:solidFill>
                  <a:schemeClr val="bg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DATE</a:t>
            </a:r>
          </a:p>
        </p:txBody>
      </p:sp>
      <p:sp>
        <p:nvSpPr>
          <p:cNvPr id="48" name="Text Placeholder 39">
            <a:extLst>
              <a:ext uri="{FF2B5EF4-FFF2-40B4-BE49-F238E27FC236}">
                <a16:creationId xmlns:a16="http://schemas.microsoft.com/office/drawing/2014/main" id="{B0ECBFB1-61E9-3808-A20B-659A09692551}"/>
              </a:ext>
            </a:extLst>
          </p:cNvPr>
          <p:cNvSpPr>
            <a:spLocks noGrp="1"/>
          </p:cNvSpPr>
          <p:nvPr>
            <p:ph type="body" sz="quarter" idx="33" hasCustomPrompt="1"/>
          </p:nvPr>
        </p:nvSpPr>
        <p:spPr>
          <a:xfrm>
            <a:off x="9021543" y="2633635"/>
            <a:ext cx="1946502" cy="350837"/>
          </a:xfrm>
          <a:prstGeom prst="rect">
            <a:avLst/>
          </a:prstGeom>
        </p:spPr>
        <p:txBody>
          <a:bodyPr lIns="91440" rIns="182880" anchor="ctr" anchorCtr="0"/>
          <a:lstStyle>
            <a:lvl1pPr marL="0" indent="0" algn="ctr">
              <a:buNone/>
              <a:defRPr sz="1400" b="0" i="0">
                <a:solidFill>
                  <a:schemeClr val="bg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dirty="0"/>
              <a:t>LAUNCH</a:t>
            </a:r>
          </a:p>
        </p:txBody>
      </p:sp>
      <p:sp>
        <p:nvSpPr>
          <p:cNvPr id="49" name="Text Placeholder 7">
            <a:extLst>
              <a:ext uri="{FF2B5EF4-FFF2-40B4-BE49-F238E27FC236}">
                <a16:creationId xmlns:a16="http://schemas.microsoft.com/office/drawing/2014/main" id="{73C283BF-27C6-BAE3-B346-4CCEB3C6AD6F}"/>
              </a:ext>
            </a:extLst>
          </p:cNvPr>
          <p:cNvSpPr>
            <a:spLocks noGrp="1"/>
          </p:cNvSpPr>
          <p:nvPr>
            <p:ph type="body" sz="quarter" idx="39"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dirty="0"/>
              <a:t>SECTION TITLE (ALL CAPS) – AVENIR NEXT 9PT</a:t>
            </a:r>
          </a:p>
        </p:txBody>
      </p:sp>
    </p:spTree>
    <p:extLst>
      <p:ext uri="{BB962C8B-B14F-4D97-AF65-F5344CB8AC3E}">
        <p14:creationId xmlns:p14="http://schemas.microsoft.com/office/powerpoint/2010/main" val="825142329"/>
      </p:ext>
    </p:extLst>
  </p:cSld>
  <p:clrMapOvr>
    <a:masterClrMapping/>
  </p:clrMapOvr>
  <p:transition>
    <p:wipe/>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Timeline Slide 3">
    <p:spTree>
      <p:nvGrpSpPr>
        <p:cNvPr id="1" name=""/>
        <p:cNvGrpSpPr/>
        <p:nvPr/>
      </p:nvGrpSpPr>
      <p:grpSpPr>
        <a:xfrm>
          <a:off x="0" y="0"/>
          <a:ext cx="0" cy="0"/>
          <a:chOff x="0" y="0"/>
          <a:chExt cx="0" cy="0"/>
        </a:xfrm>
      </p:grpSpPr>
      <p:sp>
        <p:nvSpPr>
          <p:cNvPr id="5" name="Text Placeholder 39">
            <a:extLst>
              <a:ext uri="{FF2B5EF4-FFF2-40B4-BE49-F238E27FC236}">
                <a16:creationId xmlns:a16="http://schemas.microsoft.com/office/drawing/2014/main" id="{F03EA7E3-6148-C039-266F-B3681B35043E}"/>
              </a:ext>
            </a:extLst>
          </p:cNvPr>
          <p:cNvSpPr>
            <a:spLocks noGrp="1"/>
          </p:cNvSpPr>
          <p:nvPr>
            <p:ph type="body" sz="quarter" idx="11" hasCustomPrompt="1"/>
          </p:nvPr>
        </p:nvSpPr>
        <p:spPr>
          <a:xfrm>
            <a:off x="692171" y="2586551"/>
            <a:ext cx="1946502" cy="350837"/>
          </a:xfrm>
          <a:prstGeom prst="rect">
            <a:avLst/>
          </a:prstGeom>
        </p:spPr>
        <p:txBody>
          <a:bodyPr lIns="91440" rIns="182880"/>
          <a:lstStyle>
            <a:lvl1pPr marL="0" indent="0" algn="ctr">
              <a:buNone/>
              <a:defRPr sz="1400" b="1" i="0">
                <a:solidFill>
                  <a:schemeClr val="tx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TITLE 01</a:t>
            </a:r>
          </a:p>
        </p:txBody>
      </p:sp>
      <p:sp>
        <p:nvSpPr>
          <p:cNvPr id="7" name="Text Placeholder 39">
            <a:extLst>
              <a:ext uri="{FF2B5EF4-FFF2-40B4-BE49-F238E27FC236}">
                <a16:creationId xmlns:a16="http://schemas.microsoft.com/office/drawing/2014/main" id="{8A04E510-5267-41EB-70CB-AAB70BE2EED6}"/>
              </a:ext>
            </a:extLst>
          </p:cNvPr>
          <p:cNvSpPr>
            <a:spLocks noGrp="1"/>
          </p:cNvSpPr>
          <p:nvPr>
            <p:ph type="body" sz="quarter" idx="13" hasCustomPrompt="1"/>
          </p:nvPr>
        </p:nvSpPr>
        <p:spPr>
          <a:xfrm>
            <a:off x="2774514" y="2586551"/>
            <a:ext cx="1946502" cy="350837"/>
          </a:xfrm>
          <a:prstGeom prst="rect">
            <a:avLst/>
          </a:prstGeom>
        </p:spPr>
        <p:txBody>
          <a:bodyPr lIns="91440" rIns="182880"/>
          <a:lstStyle>
            <a:lvl1pPr marL="0" indent="0" algn="ctr">
              <a:buNone/>
              <a:defRPr sz="1400" b="1" i="0">
                <a:solidFill>
                  <a:schemeClr val="tx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TITLE 02</a:t>
            </a:r>
          </a:p>
        </p:txBody>
      </p:sp>
      <p:sp>
        <p:nvSpPr>
          <p:cNvPr id="9" name="Text Placeholder 39">
            <a:extLst>
              <a:ext uri="{FF2B5EF4-FFF2-40B4-BE49-F238E27FC236}">
                <a16:creationId xmlns:a16="http://schemas.microsoft.com/office/drawing/2014/main" id="{4FF9AC5D-C6A3-86DA-85C7-57E739D1E434}"/>
              </a:ext>
            </a:extLst>
          </p:cNvPr>
          <p:cNvSpPr>
            <a:spLocks noGrp="1"/>
          </p:cNvSpPr>
          <p:nvPr>
            <p:ph type="body" sz="quarter" idx="15" hasCustomPrompt="1"/>
          </p:nvPr>
        </p:nvSpPr>
        <p:spPr>
          <a:xfrm>
            <a:off x="4847548" y="2586551"/>
            <a:ext cx="1946502" cy="350837"/>
          </a:xfrm>
          <a:prstGeom prst="rect">
            <a:avLst/>
          </a:prstGeom>
        </p:spPr>
        <p:txBody>
          <a:bodyPr lIns="91440" rIns="182880"/>
          <a:lstStyle>
            <a:lvl1pPr marL="0" indent="0" algn="ctr">
              <a:buNone/>
              <a:defRPr sz="1400" b="1" i="0">
                <a:solidFill>
                  <a:schemeClr val="tx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TITLE 03</a:t>
            </a:r>
          </a:p>
        </p:txBody>
      </p:sp>
      <p:sp>
        <p:nvSpPr>
          <p:cNvPr id="13" name="Text Placeholder 39">
            <a:extLst>
              <a:ext uri="{FF2B5EF4-FFF2-40B4-BE49-F238E27FC236}">
                <a16:creationId xmlns:a16="http://schemas.microsoft.com/office/drawing/2014/main" id="{718BAE46-707F-F26D-8DDD-63C187DDF2E3}"/>
              </a:ext>
            </a:extLst>
          </p:cNvPr>
          <p:cNvSpPr>
            <a:spLocks noGrp="1"/>
          </p:cNvSpPr>
          <p:nvPr>
            <p:ph type="body" sz="quarter" idx="17" hasCustomPrompt="1"/>
          </p:nvPr>
        </p:nvSpPr>
        <p:spPr>
          <a:xfrm>
            <a:off x="6939200" y="2586551"/>
            <a:ext cx="1946502" cy="350837"/>
          </a:xfrm>
          <a:prstGeom prst="rect">
            <a:avLst/>
          </a:prstGeom>
        </p:spPr>
        <p:txBody>
          <a:bodyPr lIns="91440" rIns="182880"/>
          <a:lstStyle>
            <a:lvl1pPr marL="0" indent="0" algn="ctr">
              <a:buNone/>
              <a:defRPr sz="1400" b="1" i="0">
                <a:solidFill>
                  <a:schemeClr val="tx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TITLE 04</a:t>
            </a:r>
          </a:p>
        </p:txBody>
      </p:sp>
      <p:sp>
        <p:nvSpPr>
          <p:cNvPr id="15" name="Text Placeholder 39">
            <a:extLst>
              <a:ext uri="{FF2B5EF4-FFF2-40B4-BE49-F238E27FC236}">
                <a16:creationId xmlns:a16="http://schemas.microsoft.com/office/drawing/2014/main" id="{6E04C898-628D-2EA8-B9B3-54D0F548C4D2}"/>
              </a:ext>
            </a:extLst>
          </p:cNvPr>
          <p:cNvSpPr>
            <a:spLocks noGrp="1"/>
          </p:cNvSpPr>
          <p:nvPr>
            <p:ph type="body" sz="quarter" idx="19" hasCustomPrompt="1"/>
          </p:nvPr>
        </p:nvSpPr>
        <p:spPr>
          <a:xfrm>
            <a:off x="9021543" y="2586551"/>
            <a:ext cx="1946502" cy="350837"/>
          </a:xfrm>
          <a:prstGeom prst="rect">
            <a:avLst/>
          </a:prstGeom>
        </p:spPr>
        <p:txBody>
          <a:bodyPr lIns="91440" rIns="182880"/>
          <a:lstStyle>
            <a:lvl1pPr marL="0" indent="0" algn="ctr">
              <a:buNone/>
              <a:defRPr sz="1400" b="1" i="0">
                <a:solidFill>
                  <a:schemeClr val="accent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TITLE 05</a:t>
            </a:r>
          </a:p>
        </p:txBody>
      </p:sp>
      <p:sp>
        <p:nvSpPr>
          <p:cNvPr id="38" name="Text Placeholder 39">
            <a:extLst>
              <a:ext uri="{FF2B5EF4-FFF2-40B4-BE49-F238E27FC236}">
                <a16:creationId xmlns:a16="http://schemas.microsoft.com/office/drawing/2014/main" id="{0ECFE6D3-5A46-A1B0-E3E3-325F62637826}"/>
              </a:ext>
            </a:extLst>
          </p:cNvPr>
          <p:cNvSpPr>
            <a:spLocks noGrp="1"/>
          </p:cNvSpPr>
          <p:nvPr>
            <p:ph type="body" sz="quarter" idx="21" hasCustomPrompt="1"/>
          </p:nvPr>
        </p:nvSpPr>
        <p:spPr>
          <a:xfrm>
            <a:off x="692171" y="2049349"/>
            <a:ext cx="1946502" cy="350837"/>
          </a:xfrm>
          <a:prstGeom prst="rect">
            <a:avLst/>
          </a:prstGeom>
        </p:spPr>
        <p:txBody>
          <a:bodyPr lIns="91440" rIns="182880" anchor="b" anchorCtr="0"/>
          <a:lstStyle>
            <a:lvl1pPr marL="0" indent="0" algn="ctr">
              <a:buNone/>
              <a:defRPr sz="3600" b="0" i="0">
                <a:solidFill>
                  <a:srgbClr val="313A45"/>
                </a:solidFill>
                <a:latin typeface="+mj-lt"/>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Q1</a:t>
            </a:r>
          </a:p>
        </p:txBody>
      </p:sp>
      <p:sp>
        <p:nvSpPr>
          <p:cNvPr id="39" name="Text Placeholder 39">
            <a:extLst>
              <a:ext uri="{FF2B5EF4-FFF2-40B4-BE49-F238E27FC236}">
                <a16:creationId xmlns:a16="http://schemas.microsoft.com/office/drawing/2014/main" id="{1040C6A4-5652-14FF-A88A-41D35D440D93}"/>
              </a:ext>
            </a:extLst>
          </p:cNvPr>
          <p:cNvSpPr>
            <a:spLocks noGrp="1"/>
          </p:cNvSpPr>
          <p:nvPr>
            <p:ph type="body" sz="quarter" idx="22" hasCustomPrompt="1"/>
          </p:nvPr>
        </p:nvSpPr>
        <p:spPr>
          <a:xfrm>
            <a:off x="2774514" y="2049349"/>
            <a:ext cx="1946502" cy="350837"/>
          </a:xfrm>
          <a:prstGeom prst="rect">
            <a:avLst/>
          </a:prstGeom>
        </p:spPr>
        <p:txBody>
          <a:bodyPr lIns="91440" rIns="182880" anchor="b" anchorCtr="0"/>
          <a:lstStyle>
            <a:lvl1pPr marL="0" indent="0" algn="ctr">
              <a:buNone/>
              <a:defRPr sz="3600" b="0" i="0">
                <a:solidFill>
                  <a:srgbClr val="313A45"/>
                </a:solidFill>
                <a:latin typeface="+mj-lt"/>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Q2</a:t>
            </a:r>
          </a:p>
        </p:txBody>
      </p:sp>
      <p:sp>
        <p:nvSpPr>
          <p:cNvPr id="41" name="Text Placeholder 39">
            <a:extLst>
              <a:ext uri="{FF2B5EF4-FFF2-40B4-BE49-F238E27FC236}">
                <a16:creationId xmlns:a16="http://schemas.microsoft.com/office/drawing/2014/main" id="{FB402BC6-2C88-1D07-C922-75A7092D1028}"/>
              </a:ext>
            </a:extLst>
          </p:cNvPr>
          <p:cNvSpPr>
            <a:spLocks noGrp="1"/>
          </p:cNvSpPr>
          <p:nvPr>
            <p:ph type="body" sz="quarter" idx="23" hasCustomPrompt="1"/>
          </p:nvPr>
        </p:nvSpPr>
        <p:spPr>
          <a:xfrm>
            <a:off x="4847548" y="2049349"/>
            <a:ext cx="1946502" cy="350837"/>
          </a:xfrm>
          <a:prstGeom prst="rect">
            <a:avLst/>
          </a:prstGeom>
        </p:spPr>
        <p:txBody>
          <a:bodyPr lIns="91440" rIns="182880" anchor="b" anchorCtr="0"/>
          <a:lstStyle>
            <a:lvl1pPr marL="0" indent="0" algn="ctr">
              <a:buNone/>
              <a:defRPr sz="3600" b="0" i="0">
                <a:solidFill>
                  <a:srgbClr val="313A45"/>
                </a:solidFill>
                <a:latin typeface="+mj-lt"/>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Q3</a:t>
            </a:r>
          </a:p>
        </p:txBody>
      </p:sp>
      <p:sp>
        <p:nvSpPr>
          <p:cNvPr id="51" name="Text Placeholder 39">
            <a:extLst>
              <a:ext uri="{FF2B5EF4-FFF2-40B4-BE49-F238E27FC236}">
                <a16:creationId xmlns:a16="http://schemas.microsoft.com/office/drawing/2014/main" id="{C3E1B99D-6D3A-49D0-A6E5-72770F36C087}"/>
              </a:ext>
            </a:extLst>
          </p:cNvPr>
          <p:cNvSpPr>
            <a:spLocks noGrp="1"/>
          </p:cNvSpPr>
          <p:nvPr>
            <p:ph type="body" sz="quarter" idx="24" hasCustomPrompt="1"/>
          </p:nvPr>
        </p:nvSpPr>
        <p:spPr>
          <a:xfrm>
            <a:off x="6939200" y="2049349"/>
            <a:ext cx="1946502" cy="350837"/>
          </a:xfrm>
          <a:prstGeom prst="rect">
            <a:avLst/>
          </a:prstGeom>
        </p:spPr>
        <p:txBody>
          <a:bodyPr lIns="91440" rIns="182880" anchor="b" anchorCtr="0"/>
          <a:lstStyle>
            <a:lvl1pPr marL="0" indent="0" algn="ctr">
              <a:buNone/>
              <a:defRPr sz="3600" b="0" i="0">
                <a:solidFill>
                  <a:srgbClr val="313A45"/>
                </a:solidFill>
                <a:latin typeface="+mj-lt"/>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Q4</a:t>
            </a:r>
          </a:p>
        </p:txBody>
      </p:sp>
      <p:sp>
        <p:nvSpPr>
          <p:cNvPr id="52" name="Text Placeholder 39">
            <a:extLst>
              <a:ext uri="{FF2B5EF4-FFF2-40B4-BE49-F238E27FC236}">
                <a16:creationId xmlns:a16="http://schemas.microsoft.com/office/drawing/2014/main" id="{4500C00E-996B-7756-5C68-611FBB3F0F01}"/>
              </a:ext>
            </a:extLst>
          </p:cNvPr>
          <p:cNvSpPr>
            <a:spLocks noGrp="1"/>
          </p:cNvSpPr>
          <p:nvPr>
            <p:ph type="body" sz="quarter" idx="25" hasCustomPrompt="1"/>
          </p:nvPr>
        </p:nvSpPr>
        <p:spPr>
          <a:xfrm>
            <a:off x="9021543" y="2049349"/>
            <a:ext cx="1946502" cy="350837"/>
          </a:xfrm>
          <a:prstGeom prst="rect">
            <a:avLst/>
          </a:prstGeom>
        </p:spPr>
        <p:txBody>
          <a:bodyPr lIns="91440" rIns="182880" anchor="b" anchorCtr="0"/>
          <a:lstStyle>
            <a:lvl1pPr marL="0" indent="0" algn="ctr">
              <a:buNone/>
              <a:defRPr sz="3600" b="0" i="0">
                <a:solidFill>
                  <a:schemeClr val="accent1"/>
                </a:solidFill>
                <a:latin typeface="+mj-lt"/>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2024</a:t>
            </a:r>
          </a:p>
        </p:txBody>
      </p:sp>
      <p:cxnSp>
        <p:nvCxnSpPr>
          <p:cNvPr id="54" name="Straight Arrow Connector 53">
            <a:extLst>
              <a:ext uri="{FF2B5EF4-FFF2-40B4-BE49-F238E27FC236}">
                <a16:creationId xmlns:a16="http://schemas.microsoft.com/office/drawing/2014/main" id="{BF43444C-1D7D-2C06-C7C0-5CEC4FFDACD4}"/>
              </a:ext>
            </a:extLst>
          </p:cNvPr>
          <p:cNvCxnSpPr>
            <a:cxnSpLocks/>
          </p:cNvCxnSpPr>
          <p:nvPr userDrawn="1"/>
        </p:nvCxnSpPr>
        <p:spPr>
          <a:xfrm>
            <a:off x="585680" y="2409928"/>
            <a:ext cx="10996718" cy="0"/>
          </a:xfrm>
          <a:prstGeom prst="straightConnector1">
            <a:avLst/>
          </a:prstGeom>
          <a:ln>
            <a:solidFill>
              <a:schemeClr val="accent1"/>
            </a:solidFill>
            <a:tailEnd type="triangle"/>
          </a:ln>
        </p:spPr>
        <p:style>
          <a:lnRef idx="1">
            <a:schemeClr val="accent2"/>
          </a:lnRef>
          <a:fillRef idx="0">
            <a:schemeClr val="accent2"/>
          </a:fillRef>
          <a:effectRef idx="0">
            <a:schemeClr val="accent2"/>
          </a:effectRef>
          <a:fontRef idx="minor">
            <a:schemeClr val="tx1"/>
          </a:fontRef>
        </p:style>
      </p:cxnSp>
      <p:sp>
        <p:nvSpPr>
          <p:cNvPr id="56" name="Text Placeholder 55">
            <a:extLst>
              <a:ext uri="{FF2B5EF4-FFF2-40B4-BE49-F238E27FC236}">
                <a16:creationId xmlns:a16="http://schemas.microsoft.com/office/drawing/2014/main" id="{E1EFB57C-BDC5-D795-48D7-2451F59DBD55}"/>
              </a:ext>
            </a:extLst>
          </p:cNvPr>
          <p:cNvSpPr>
            <a:spLocks noGrp="1"/>
          </p:cNvSpPr>
          <p:nvPr>
            <p:ph type="body" sz="quarter" idx="26"/>
          </p:nvPr>
        </p:nvSpPr>
        <p:spPr>
          <a:xfrm>
            <a:off x="692150" y="3003402"/>
            <a:ext cx="1935163" cy="2509838"/>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vl5pPr>
              <a:defRPr lang="en-US" sz="1200" dirty="0">
                <a:solidFill>
                  <a:schemeClr val="tx1"/>
                </a:solidFill>
                <a:latin typeface="Avenir Next LT Pro" panose="020B0504020202020204" pitchFamily="34" charset="77"/>
              </a:defRPr>
            </a:lvl5pPr>
          </a:lstStyle>
          <a:p>
            <a:pPr lvl="0"/>
            <a:r>
              <a:rPr lang="en-US"/>
              <a:t>Click to edit Master text styles</a:t>
            </a:r>
          </a:p>
          <a:p>
            <a:pPr marL="401638" lvl="1" indent="-168275"/>
            <a:r>
              <a:rPr lang="en-US"/>
              <a:t>Second level</a:t>
            </a:r>
          </a:p>
          <a:p>
            <a:pPr marL="625475" lvl="2" indent="-168275"/>
            <a:r>
              <a:rPr lang="en-US"/>
              <a:t>Third level</a:t>
            </a:r>
          </a:p>
          <a:p>
            <a:pPr marL="858838" lvl="3" indent="-168275"/>
            <a:r>
              <a:rPr lang="en-US"/>
              <a:t>Fourth level</a:t>
            </a:r>
          </a:p>
          <a:p>
            <a:pPr marL="1082675" lvl="4" indent="-168275"/>
            <a:r>
              <a:rPr lang="en-US"/>
              <a:t>Fifth level</a:t>
            </a:r>
          </a:p>
        </p:txBody>
      </p:sp>
      <p:sp>
        <p:nvSpPr>
          <p:cNvPr id="57" name="Text Placeholder 55">
            <a:extLst>
              <a:ext uri="{FF2B5EF4-FFF2-40B4-BE49-F238E27FC236}">
                <a16:creationId xmlns:a16="http://schemas.microsoft.com/office/drawing/2014/main" id="{78E72F25-DA10-5093-71FE-63598AF0D3BF}"/>
              </a:ext>
            </a:extLst>
          </p:cNvPr>
          <p:cNvSpPr>
            <a:spLocks noGrp="1"/>
          </p:cNvSpPr>
          <p:nvPr>
            <p:ph type="body" sz="quarter" idx="27"/>
          </p:nvPr>
        </p:nvSpPr>
        <p:spPr>
          <a:xfrm>
            <a:off x="2785853" y="3003402"/>
            <a:ext cx="1935163" cy="2509838"/>
          </a:xfrm>
          <a:prstGeom prst="rect">
            <a:avLst/>
          </a:prstGeom>
        </p:spPr>
        <p:txBody>
          <a:bodyPr vert="horz" lIns="0" tIns="45720" rIns="0" bIns="45720" rtlCol="0">
            <a:noAutofit/>
          </a:bodyPr>
          <a:lstStyle>
            <a:lvl1pPr>
              <a:defRPr lang="en-US">
                <a:solidFill>
                  <a:schemeClr val="tx1"/>
                </a:solidFill>
                <a:latin typeface="Avenir Next LT Pro" panose="020B0504020202020204" pitchFamily="34" charset="77"/>
              </a:defRPr>
            </a:lvl1pPr>
            <a:lvl2pPr>
              <a:defRPr lang="en-US" sz="1200">
                <a:solidFill>
                  <a:schemeClr val="tx1"/>
                </a:solidFill>
                <a:latin typeface="Avenir Next LT Pro" panose="020B0504020202020204" pitchFamily="34" charset="77"/>
              </a:defRPr>
            </a:lvl2pPr>
            <a:lvl3pPr>
              <a:defRPr lang="en-US" sz="1200">
                <a:solidFill>
                  <a:schemeClr val="tx1"/>
                </a:solidFill>
                <a:latin typeface="Avenir Next LT Pro" panose="020B0504020202020204" pitchFamily="34" charset="77"/>
              </a:defRPr>
            </a:lvl3pPr>
            <a:lvl4pPr>
              <a:defRPr lang="en-US" sz="1200">
                <a:solidFill>
                  <a:schemeClr val="tx1"/>
                </a:solidFill>
                <a:latin typeface="Avenir Next LT Pro" panose="020B0504020202020204" pitchFamily="34" charset="77"/>
              </a:defRPr>
            </a:lvl4pPr>
            <a:lvl5pPr>
              <a:defRPr lang="en-US" sz="1200">
                <a:solidFill>
                  <a:schemeClr val="tx1"/>
                </a:solidFill>
                <a:latin typeface="Avenir Next LT Pro" panose="020B0504020202020204" pitchFamily="34" charset="77"/>
              </a:defRPr>
            </a:lvl5pPr>
          </a:lstStyle>
          <a:p>
            <a:pPr lvl="0"/>
            <a:r>
              <a:rPr lang="en-US"/>
              <a:t>Click to edit Master text styles</a:t>
            </a:r>
          </a:p>
          <a:p>
            <a:pPr marL="401638" lvl="1" indent="-168275"/>
            <a:r>
              <a:rPr lang="en-US"/>
              <a:t>Second level</a:t>
            </a:r>
          </a:p>
          <a:p>
            <a:pPr marL="625475" lvl="2" indent="-168275"/>
            <a:r>
              <a:rPr lang="en-US"/>
              <a:t>Third level</a:t>
            </a:r>
          </a:p>
          <a:p>
            <a:pPr marL="858838" lvl="3" indent="-168275"/>
            <a:r>
              <a:rPr lang="en-US"/>
              <a:t>Fourth level</a:t>
            </a:r>
          </a:p>
          <a:p>
            <a:pPr marL="1082675" lvl="4" indent="-168275"/>
            <a:r>
              <a:rPr lang="en-US"/>
              <a:t>Fifth level</a:t>
            </a:r>
          </a:p>
        </p:txBody>
      </p:sp>
      <p:sp>
        <p:nvSpPr>
          <p:cNvPr id="58" name="Text Placeholder 55">
            <a:extLst>
              <a:ext uri="{FF2B5EF4-FFF2-40B4-BE49-F238E27FC236}">
                <a16:creationId xmlns:a16="http://schemas.microsoft.com/office/drawing/2014/main" id="{34E32F17-5AAA-56F6-2D64-84EE7667F014}"/>
              </a:ext>
            </a:extLst>
          </p:cNvPr>
          <p:cNvSpPr>
            <a:spLocks noGrp="1"/>
          </p:cNvSpPr>
          <p:nvPr>
            <p:ph type="body" sz="quarter" idx="28"/>
          </p:nvPr>
        </p:nvSpPr>
        <p:spPr>
          <a:xfrm>
            <a:off x="4858887" y="3003402"/>
            <a:ext cx="1935163" cy="2509838"/>
          </a:xfrm>
          <a:prstGeom prst="rect">
            <a:avLst/>
          </a:prstGeom>
        </p:spPr>
        <p:txBody>
          <a:bodyPr vert="horz" lIns="0" tIns="45720" rIns="0" bIns="45720" rtlCol="0">
            <a:noAutofit/>
          </a:bodyPr>
          <a:lstStyle>
            <a:lvl1pPr>
              <a:defRPr lang="en-US">
                <a:solidFill>
                  <a:schemeClr val="tx1"/>
                </a:solidFill>
                <a:latin typeface="Avenir Next LT Pro" panose="020B0504020202020204" pitchFamily="34" charset="77"/>
              </a:defRPr>
            </a:lvl1pPr>
            <a:lvl2pPr>
              <a:defRPr lang="en-US" sz="1200">
                <a:solidFill>
                  <a:schemeClr val="tx1"/>
                </a:solidFill>
                <a:latin typeface="Avenir Next LT Pro" panose="020B0504020202020204" pitchFamily="34" charset="77"/>
              </a:defRPr>
            </a:lvl2pPr>
            <a:lvl3pPr>
              <a:defRPr lang="en-US" sz="1200">
                <a:solidFill>
                  <a:schemeClr val="tx1"/>
                </a:solidFill>
                <a:latin typeface="Avenir Next LT Pro" panose="020B0504020202020204" pitchFamily="34" charset="77"/>
              </a:defRPr>
            </a:lvl3pPr>
            <a:lvl4pPr>
              <a:defRPr lang="en-US" sz="1200">
                <a:solidFill>
                  <a:schemeClr val="tx1"/>
                </a:solidFill>
                <a:latin typeface="Avenir Next LT Pro" panose="020B0504020202020204" pitchFamily="34" charset="77"/>
              </a:defRPr>
            </a:lvl4pPr>
            <a:lvl5pPr>
              <a:defRPr lang="en-US" sz="1200">
                <a:solidFill>
                  <a:schemeClr val="tx1"/>
                </a:solidFill>
                <a:latin typeface="Avenir Next LT Pro" panose="020B0504020202020204" pitchFamily="34" charset="77"/>
              </a:defRPr>
            </a:lvl5pPr>
          </a:lstStyle>
          <a:p>
            <a:pPr lvl="0"/>
            <a:r>
              <a:rPr lang="en-US"/>
              <a:t>Click to edit Master text styles</a:t>
            </a:r>
          </a:p>
          <a:p>
            <a:pPr marL="401638" lvl="1" indent="-168275"/>
            <a:r>
              <a:rPr lang="en-US"/>
              <a:t>Second level</a:t>
            </a:r>
          </a:p>
          <a:p>
            <a:pPr marL="625475" lvl="2" indent="-168275"/>
            <a:r>
              <a:rPr lang="en-US"/>
              <a:t>Third level</a:t>
            </a:r>
          </a:p>
          <a:p>
            <a:pPr marL="858838" lvl="3" indent="-168275"/>
            <a:r>
              <a:rPr lang="en-US"/>
              <a:t>Fourth level</a:t>
            </a:r>
          </a:p>
          <a:p>
            <a:pPr marL="1082675" lvl="4" indent="-168275"/>
            <a:r>
              <a:rPr lang="en-US"/>
              <a:t>Fifth level</a:t>
            </a:r>
          </a:p>
        </p:txBody>
      </p:sp>
      <p:sp>
        <p:nvSpPr>
          <p:cNvPr id="59" name="Text Placeholder 55">
            <a:extLst>
              <a:ext uri="{FF2B5EF4-FFF2-40B4-BE49-F238E27FC236}">
                <a16:creationId xmlns:a16="http://schemas.microsoft.com/office/drawing/2014/main" id="{AE24DD53-42AE-EDFA-8E40-0F5B816852F5}"/>
              </a:ext>
            </a:extLst>
          </p:cNvPr>
          <p:cNvSpPr>
            <a:spLocks noGrp="1"/>
          </p:cNvSpPr>
          <p:nvPr>
            <p:ph type="body" sz="quarter" idx="29"/>
          </p:nvPr>
        </p:nvSpPr>
        <p:spPr>
          <a:xfrm>
            <a:off x="6950539" y="3003402"/>
            <a:ext cx="1935163" cy="2509838"/>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vl5pPr>
              <a:defRPr lang="en-US" sz="1200" dirty="0">
                <a:solidFill>
                  <a:schemeClr val="tx1"/>
                </a:solidFill>
                <a:latin typeface="Avenir Next LT Pro" panose="020B0504020202020204" pitchFamily="34" charset="77"/>
              </a:defRPr>
            </a:lvl5pPr>
          </a:lstStyle>
          <a:p>
            <a:pPr lvl="0"/>
            <a:r>
              <a:rPr lang="en-US"/>
              <a:t>Click to edit Master text styles</a:t>
            </a:r>
          </a:p>
          <a:p>
            <a:pPr marL="401638" lvl="1" indent="-168275"/>
            <a:r>
              <a:rPr lang="en-US"/>
              <a:t>Second level</a:t>
            </a:r>
          </a:p>
          <a:p>
            <a:pPr marL="625475" lvl="2" indent="-168275"/>
            <a:r>
              <a:rPr lang="en-US"/>
              <a:t>Third level</a:t>
            </a:r>
          </a:p>
          <a:p>
            <a:pPr marL="858838" lvl="3" indent="-168275"/>
            <a:r>
              <a:rPr lang="en-US"/>
              <a:t>Fourth level</a:t>
            </a:r>
          </a:p>
          <a:p>
            <a:pPr marL="1082675" lvl="4" indent="-168275"/>
            <a:r>
              <a:rPr lang="en-US"/>
              <a:t>Fifth level</a:t>
            </a:r>
          </a:p>
        </p:txBody>
      </p:sp>
      <p:sp>
        <p:nvSpPr>
          <p:cNvPr id="60" name="Text Placeholder 55">
            <a:extLst>
              <a:ext uri="{FF2B5EF4-FFF2-40B4-BE49-F238E27FC236}">
                <a16:creationId xmlns:a16="http://schemas.microsoft.com/office/drawing/2014/main" id="{B7A58DFE-E12B-1A0C-079C-6B305C26ACC8}"/>
              </a:ext>
            </a:extLst>
          </p:cNvPr>
          <p:cNvSpPr>
            <a:spLocks noGrp="1"/>
          </p:cNvSpPr>
          <p:nvPr>
            <p:ph type="body" sz="quarter" idx="30"/>
          </p:nvPr>
        </p:nvSpPr>
        <p:spPr>
          <a:xfrm>
            <a:off x="9032882" y="3003402"/>
            <a:ext cx="1935163" cy="2509838"/>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vl5pPr>
              <a:defRPr lang="en-US" sz="1200" dirty="0">
                <a:solidFill>
                  <a:schemeClr val="tx1"/>
                </a:solidFill>
                <a:latin typeface="Avenir Next LT Pro" panose="020B0504020202020204" pitchFamily="34" charset="77"/>
              </a:defRPr>
            </a:lvl5pPr>
          </a:lstStyle>
          <a:p>
            <a:pPr lvl="0"/>
            <a:r>
              <a:rPr lang="en-US"/>
              <a:t>Click to edit Master text styles</a:t>
            </a:r>
          </a:p>
          <a:p>
            <a:pPr marL="401638" lvl="1" indent="-168275"/>
            <a:r>
              <a:rPr lang="en-US"/>
              <a:t>Second level</a:t>
            </a:r>
          </a:p>
          <a:p>
            <a:pPr marL="625475" lvl="2" indent="-168275"/>
            <a:r>
              <a:rPr lang="en-US"/>
              <a:t>Third level</a:t>
            </a:r>
          </a:p>
          <a:p>
            <a:pPr marL="858838" lvl="3" indent="-168275"/>
            <a:r>
              <a:rPr lang="en-US"/>
              <a:t>Fourth level</a:t>
            </a:r>
          </a:p>
          <a:p>
            <a:pPr marL="1082675" lvl="4" indent="-168275"/>
            <a:r>
              <a:rPr lang="en-US"/>
              <a:t>Fifth level</a:t>
            </a:r>
          </a:p>
        </p:txBody>
      </p:sp>
      <p:sp>
        <p:nvSpPr>
          <p:cNvPr id="2" name="Title 1">
            <a:extLst>
              <a:ext uri="{FF2B5EF4-FFF2-40B4-BE49-F238E27FC236}">
                <a16:creationId xmlns:a16="http://schemas.microsoft.com/office/drawing/2014/main" id="{54DB56A6-2641-3912-E286-C682B74734A2}"/>
              </a:ext>
            </a:extLst>
          </p:cNvPr>
          <p:cNvSpPr>
            <a:spLocks noGrp="1"/>
          </p:cNvSpPr>
          <p:nvPr>
            <p:ph type="title" hasCustomPrompt="1"/>
          </p:nvPr>
        </p:nvSpPr>
        <p:spPr>
          <a:xfrm>
            <a:off x="609601" y="457201"/>
            <a:ext cx="10972799" cy="461665"/>
          </a:xfrm>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4" name="Text Placeholder 11">
            <a:extLst>
              <a:ext uri="{FF2B5EF4-FFF2-40B4-BE49-F238E27FC236}">
                <a16:creationId xmlns:a16="http://schemas.microsoft.com/office/drawing/2014/main" id="{BDDA7693-EE6C-23FF-7642-77757C0EF68C}"/>
              </a:ext>
            </a:extLst>
          </p:cNvPr>
          <p:cNvSpPr>
            <a:spLocks noGrp="1"/>
          </p:cNvSpPr>
          <p:nvPr>
            <p:ph type="body" sz="quarter" idx="3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3" name="Text Placeholder 12">
            <a:extLst>
              <a:ext uri="{FF2B5EF4-FFF2-40B4-BE49-F238E27FC236}">
                <a16:creationId xmlns:a16="http://schemas.microsoft.com/office/drawing/2014/main" id="{60426970-6993-190C-ABF6-BC835529D96E}"/>
              </a:ext>
            </a:extLst>
          </p:cNvPr>
          <p:cNvSpPr>
            <a:spLocks noGrp="1"/>
          </p:cNvSpPr>
          <p:nvPr>
            <p:ph type="body" sz="quarter" idx="16"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2"/>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6" name="Text Placeholder 7">
            <a:extLst>
              <a:ext uri="{FF2B5EF4-FFF2-40B4-BE49-F238E27FC236}">
                <a16:creationId xmlns:a16="http://schemas.microsoft.com/office/drawing/2014/main" id="{B54E71EF-5C44-C9B3-3AA5-8882CCFE048A}"/>
              </a:ext>
            </a:extLst>
          </p:cNvPr>
          <p:cNvSpPr>
            <a:spLocks noGrp="1"/>
          </p:cNvSpPr>
          <p:nvPr>
            <p:ph type="body" sz="quarter" idx="18"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dirty="0"/>
              <a:t>SECTION TITLE (ALL CAPS) – AVENIR NEXT 9PT</a:t>
            </a:r>
          </a:p>
        </p:txBody>
      </p:sp>
    </p:spTree>
    <p:extLst>
      <p:ext uri="{BB962C8B-B14F-4D97-AF65-F5344CB8AC3E}">
        <p14:creationId xmlns:p14="http://schemas.microsoft.com/office/powerpoint/2010/main" val="3176705873"/>
      </p:ext>
    </p:extLst>
  </p:cSld>
  <p:clrMapOvr>
    <a:masterClrMapping/>
  </p:clrMapOvr>
  <p:transition>
    <p:wipe/>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Timeline 4">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2C5F-696D-0D49-B4DC-28E3A26DFACB}"/>
              </a:ext>
            </a:extLst>
          </p:cNvPr>
          <p:cNvSpPr>
            <a:spLocks noGrp="1"/>
          </p:cNvSpPr>
          <p:nvPr>
            <p:ph type="title" hasCustomPrompt="1"/>
          </p:nvPr>
        </p:nvSpPr>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11" name="Text Placeholder 10">
            <a:extLst>
              <a:ext uri="{FF2B5EF4-FFF2-40B4-BE49-F238E27FC236}">
                <a16:creationId xmlns:a16="http://schemas.microsoft.com/office/drawing/2014/main" id="{B59855F0-0725-0C4C-A5B8-050EE7C849D5}"/>
              </a:ext>
            </a:extLst>
          </p:cNvPr>
          <p:cNvSpPr>
            <a:spLocks noGrp="1"/>
          </p:cNvSpPr>
          <p:nvPr>
            <p:ph type="body" sz="quarter" idx="17" hasCustomPrompt="1"/>
          </p:nvPr>
        </p:nvSpPr>
        <p:spPr>
          <a:xfrm>
            <a:off x="1472455" y="2828869"/>
            <a:ext cx="2057050" cy="354013"/>
          </a:xfrm>
          <a:prstGeom prst="rect">
            <a:avLst/>
          </a:prstGeom>
        </p:spPr>
        <p:txBody>
          <a:bodyPr lIns="0"/>
          <a:lstStyle>
            <a:lvl1pPr>
              <a:buNone/>
              <a:defRPr b="1" i="0">
                <a:solidFill>
                  <a:schemeClr val="tx1"/>
                </a:solidFill>
                <a:latin typeface="Avenir Next LT Pro" panose="020B0504020202020204" pitchFamily="34" charset="77"/>
                <a:cs typeface="Arial Black" panose="020B0604020202020204" pitchFamily="34" charset="0"/>
              </a:defRPr>
            </a:lvl1pPr>
            <a:lvl2pPr>
              <a:buNone/>
              <a:defRPr/>
            </a:lvl2pPr>
            <a:lvl3pPr>
              <a:buNone/>
              <a:defRPr/>
            </a:lvl3pPr>
            <a:lvl4pPr>
              <a:buNone/>
              <a:defRPr/>
            </a:lvl4pPr>
            <a:lvl5pPr>
              <a:buNone/>
              <a:defRPr/>
            </a:lvl5pPr>
          </a:lstStyle>
          <a:p>
            <a:pPr lvl="0"/>
            <a:r>
              <a:rPr lang="en-US"/>
              <a:t>TITLE</a:t>
            </a:r>
          </a:p>
        </p:txBody>
      </p:sp>
      <p:sp>
        <p:nvSpPr>
          <p:cNvPr id="28" name="Text Placeholder 10">
            <a:extLst>
              <a:ext uri="{FF2B5EF4-FFF2-40B4-BE49-F238E27FC236}">
                <a16:creationId xmlns:a16="http://schemas.microsoft.com/office/drawing/2014/main" id="{0A795DF3-00C7-434F-8D44-CCA593FC78C0}"/>
              </a:ext>
            </a:extLst>
          </p:cNvPr>
          <p:cNvSpPr>
            <a:spLocks noGrp="1"/>
          </p:cNvSpPr>
          <p:nvPr>
            <p:ph type="body" sz="quarter" idx="18" hasCustomPrompt="1"/>
          </p:nvPr>
        </p:nvSpPr>
        <p:spPr>
          <a:xfrm>
            <a:off x="3878770" y="2828869"/>
            <a:ext cx="2057050" cy="354013"/>
          </a:xfrm>
          <a:prstGeom prst="rect">
            <a:avLst/>
          </a:prstGeom>
        </p:spPr>
        <p:txBody>
          <a:bodyPr lIns="0"/>
          <a:lstStyle>
            <a:lvl1pPr>
              <a:buNone/>
              <a:defRPr b="1" i="0">
                <a:solidFill>
                  <a:schemeClr val="tx1"/>
                </a:solidFill>
                <a:latin typeface="Avenir Next LT Pro" panose="020B0504020202020204" pitchFamily="34" charset="77"/>
                <a:cs typeface="Arial Black" panose="020B0604020202020204" pitchFamily="34" charset="0"/>
              </a:defRPr>
            </a:lvl1pPr>
            <a:lvl2pPr>
              <a:buNone/>
              <a:defRPr/>
            </a:lvl2pPr>
            <a:lvl3pPr>
              <a:buNone/>
              <a:defRPr/>
            </a:lvl3pPr>
            <a:lvl4pPr>
              <a:buNone/>
              <a:defRPr/>
            </a:lvl4pPr>
            <a:lvl5pPr>
              <a:buNone/>
              <a:defRPr/>
            </a:lvl5pPr>
          </a:lstStyle>
          <a:p>
            <a:pPr lvl="0"/>
            <a:r>
              <a:rPr lang="en-US"/>
              <a:t>TITLE</a:t>
            </a:r>
          </a:p>
        </p:txBody>
      </p:sp>
      <p:sp>
        <p:nvSpPr>
          <p:cNvPr id="29" name="Text Placeholder 10">
            <a:extLst>
              <a:ext uri="{FF2B5EF4-FFF2-40B4-BE49-F238E27FC236}">
                <a16:creationId xmlns:a16="http://schemas.microsoft.com/office/drawing/2014/main" id="{826A10D7-4D9C-5245-BAE7-E6DFC7051784}"/>
              </a:ext>
            </a:extLst>
          </p:cNvPr>
          <p:cNvSpPr>
            <a:spLocks noGrp="1"/>
          </p:cNvSpPr>
          <p:nvPr>
            <p:ph type="body" sz="quarter" idx="19" hasCustomPrompt="1"/>
          </p:nvPr>
        </p:nvSpPr>
        <p:spPr>
          <a:xfrm>
            <a:off x="6284834" y="2828869"/>
            <a:ext cx="2057050" cy="354013"/>
          </a:xfrm>
          <a:prstGeom prst="rect">
            <a:avLst/>
          </a:prstGeom>
        </p:spPr>
        <p:txBody>
          <a:bodyPr lIns="0"/>
          <a:lstStyle>
            <a:lvl1pPr>
              <a:buNone/>
              <a:defRPr b="1" i="0">
                <a:solidFill>
                  <a:schemeClr val="tx1"/>
                </a:solidFill>
                <a:latin typeface="Avenir Next LT Pro" panose="020B0504020202020204" pitchFamily="34" charset="77"/>
                <a:cs typeface="Arial Black" panose="020B0604020202020204" pitchFamily="34" charset="0"/>
              </a:defRPr>
            </a:lvl1pPr>
            <a:lvl2pPr>
              <a:buNone/>
              <a:defRPr/>
            </a:lvl2pPr>
            <a:lvl3pPr>
              <a:buNone/>
              <a:defRPr/>
            </a:lvl3pPr>
            <a:lvl4pPr>
              <a:buNone/>
              <a:defRPr/>
            </a:lvl4pPr>
            <a:lvl5pPr>
              <a:buNone/>
              <a:defRPr/>
            </a:lvl5pPr>
          </a:lstStyle>
          <a:p>
            <a:pPr lvl="0"/>
            <a:r>
              <a:rPr lang="en-US"/>
              <a:t>TITLE</a:t>
            </a:r>
          </a:p>
        </p:txBody>
      </p:sp>
      <p:sp>
        <p:nvSpPr>
          <p:cNvPr id="30" name="Text Placeholder 10">
            <a:extLst>
              <a:ext uri="{FF2B5EF4-FFF2-40B4-BE49-F238E27FC236}">
                <a16:creationId xmlns:a16="http://schemas.microsoft.com/office/drawing/2014/main" id="{042CB39E-5EE3-CA4B-9C88-5A4BF673761F}"/>
              </a:ext>
            </a:extLst>
          </p:cNvPr>
          <p:cNvSpPr>
            <a:spLocks noGrp="1"/>
          </p:cNvSpPr>
          <p:nvPr>
            <p:ph type="body" sz="quarter" idx="20" hasCustomPrompt="1"/>
          </p:nvPr>
        </p:nvSpPr>
        <p:spPr>
          <a:xfrm>
            <a:off x="8690898" y="2828869"/>
            <a:ext cx="2057050" cy="354013"/>
          </a:xfrm>
          <a:prstGeom prst="rect">
            <a:avLst/>
          </a:prstGeom>
        </p:spPr>
        <p:txBody>
          <a:bodyPr lIns="0"/>
          <a:lstStyle>
            <a:lvl1pPr>
              <a:buNone/>
              <a:defRPr b="1" i="0">
                <a:solidFill>
                  <a:schemeClr val="tx1"/>
                </a:solidFill>
                <a:latin typeface="Avenir Next LT Pro" panose="020B0504020202020204" pitchFamily="34" charset="77"/>
                <a:cs typeface="Arial Black" panose="020B0604020202020204" pitchFamily="34" charset="0"/>
              </a:defRPr>
            </a:lvl1pPr>
            <a:lvl2pPr>
              <a:buNone/>
              <a:defRPr/>
            </a:lvl2pPr>
            <a:lvl3pPr>
              <a:buNone/>
              <a:defRPr/>
            </a:lvl3pPr>
            <a:lvl4pPr>
              <a:buNone/>
              <a:defRPr/>
            </a:lvl4pPr>
            <a:lvl5pPr>
              <a:buNone/>
              <a:defRPr/>
            </a:lvl5pPr>
          </a:lstStyle>
          <a:p>
            <a:pPr lvl="0"/>
            <a:r>
              <a:rPr lang="en-US"/>
              <a:t>TITLE</a:t>
            </a:r>
          </a:p>
        </p:txBody>
      </p:sp>
      <p:sp>
        <p:nvSpPr>
          <p:cNvPr id="31" name="Text Placeholder 10">
            <a:extLst>
              <a:ext uri="{FF2B5EF4-FFF2-40B4-BE49-F238E27FC236}">
                <a16:creationId xmlns:a16="http://schemas.microsoft.com/office/drawing/2014/main" id="{8F8FAA47-B4A4-E340-93ED-984A81424EC0}"/>
              </a:ext>
            </a:extLst>
          </p:cNvPr>
          <p:cNvSpPr>
            <a:spLocks noGrp="1"/>
          </p:cNvSpPr>
          <p:nvPr>
            <p:ph type="body" sz="quarter" idx="21"/>
          </p:nvPr>
        </p:nvSpPr>
        <p:spPr>
          <a:xfrm>
            <a:off x="1472455" y="3294090"/>
            <a:ext cx="2057050" cy="2239961"/>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stStyle>
          <a:p>
            <a:pPr lvl="0"/>
            <a:endParaRPr lang="en-US"/>
          </a:p>
        </p:txBody>
      </p:sp>
      <p:sp>
        <p:nvSpPr>
          <p:cNvPr id="32" name="Text Placeholder 10">
            <a:extLst>
              <a:ext uri="{FF2B5EF4-FFF2-40B4-BE49-F238E27FC236}">
                <a16:creationId xmlns:a16="http://schemas.microsoft.com/office/drawing/2014/main" id="{06D73FEE-40E5-1B48-8FAC-B0D9AF935A43}"/>
              </a:ext>
            </a:extLst>
          </p:cNvPr>
          <p:cNvSpPr>
            <a:spLocks noGrp="1"/>
          </p:cNvSpPr>
          <p:nvPr>
            <p:ph type="body" sz="quarter" idx="22"/>
          </p:nvPr>
        </p:nvSpPr>
        <p:spPr>
          <a:xfrm>
            <a:off x="3878770" y="3294090"/>
            <a:ext cx="2057050" cy="2239961"/>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stStyle>
          <a:p>
            <a:pPr lvl="0"/>
            <a:endParaRPr lang="en-US"/>
          </a:p>
        </p:txBody>
      </p:sp>
      <p:sp>
        <p:nvSpPr>
          <p:cNvPr id="33" name="Text Placeholder 10">
            <a:extLst>
              <a:ext uri="{FF2B5EF4-FFF2-40B4-BE49-F238E27FC236}">
                <a16:creationId xmlns:a16="http://schemas.microsoft.com/office/drawing/2014/main" id="{58483766-2960-5F40-A1CE-A30EDD20D0ED}"/>
              </a:ext>
            </a:extLst>
          </p:cNvPr>
          <p:cNvSpPr>
            <a:spLocks noGrp="1"/>
          </p:cNvSpPr>
          <p:nvPr>
            <p:ph type="body" sz="quarter" idx="23"/>
          </p:nvPr>
        </p:nvSpPr>
        <p:spPr>
          <a:xfrm>
            <a:off x="6284834" y="3294090"/>
            <a:ext cx="2057050" cy="2239961"/>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stStyle>
          <a:p>
            <a:pPr lvl="0"/>
            <a:endParaRPr lang="en-US"/>
          </a:p>
        </p:txBody>
      </p:sp>
      <p:sp>
        <p:nvSpPr>
          <p:cNvPr id="34" name="Text Placeholder 10">
            <a:extLst>
              <a:ext uri="{FF2B5EF4-FFF2-40B4-BE49-F238E27FC236}">
                <a16:creationId xmlns:a16="http://schemas.microsoft.com/office/drawing/2014/main" id="{9343E5EC-046A-584C-88CA-1433BF1214BC}"/>
              </a:ext>
            </a:extLst>
          </p:cNvPr>
          <p:cNvSpPr>
            <a:spLocks noGrp="1"/>
          </p:cNvSpPr>
          <p:nvPr>
            <p:ph type="body" sz="quarter" idx="24"/>
          </p:nvPr>
        </p:nvSpPr>
        <p:spPr>
          <a:xfrm>
            <a:off x="8690898" y="3294090"/>
            <a:ext cx="2057050" cy="2239961"/>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stStyle>
          <a:p>
            <a:pPr lvl="0"/>
            <a:endParaRPr lang="en-US"/>
          </a:p>
        </p:txBody>
      </p:sp>
      <p:sp>
        <p:nvSpPr>
          <p:cNvPr id="13" name="Picture Placeholder 12">
            <a:extLst>
              <a:ext uri="{FF2B5EF4-FFF2-40B4-BE49-F238E27FC236}">
                <a16:creationId xmlns:a16="http://schemas.microsoft.com/office/drawing/2014/main" id="{0F0CE4CF-0B79-984A-9413-3082609B7233}"/>
              </a:ext>
            </a:extLst>
          </p:cNvPr>
          <p:cNvSpPr>
            <a:spLocks noGrp="1"/>
          </p:cNvSpPr>
          <p:nvPr>
            <p:ph type="pic" sz="quarter" idx="25" hasCustomPrompt="1"/>
          </p:nvPr>
        </p:nvSpPr>
        <p:spPr>
          <a:xfrm>
            <a:off x="1472455" y="1825979"/>
            <a:ext cx="703746" cy="705995"/>
          </a:xfrm>
          <a:prstGeom prst="rect">
            <a:avLst/>
          </a:prstGeom>
        </p:spPr>
        <p:txBody>
          <a:bodyPr anchor="ctr" anchorCtr="0"/>
          <a:lstStyle>
            <a:lvl1pPr algn="ctr">
              <a:buNone/>
              <a:defRPr>
                <a:latin typeface="Avenir Next LT Pro" panose="020B0504020202020204" pitchFamily="34" charset="77"/>
              </a:defRPr>
            </a:lvl1pPr>
          </a:lstStyle>
          <a:p>
            <a:r>
              <a:rPr lang="en-US"/>
              <a:t>Icon</a:t>
            </a:r>
          </a:p>
        </p:txBody>
      </p:sp>
      <p:sp>
        <p:nvSpPr>
          <p:cNvPr id="35" name="Picture Placeholder 12">
            <a:extLst>
              <a:ext uri="{FF2B5EF4-FFF2-40B4-BE49-F238E27FC236}">
                <a16:creationId xmlns:a16="http://schemas.microsoft.com/office/drawing/2014/main" id="{000DA99E-CDE0-F545-99B5-64E981C8987A}"/>
              </a:ext>
            </a:extLst>
          </p:cNvPr>
          <p:cNvSpPr>
            <a:spLocks noGrp="1"/>
          </p:cNvSpPr>
          <p:nvPr>
            <p:ph type="pic" sz="quarter" idx="26" hasCustomPrompt="1"/>
          </p:nvPr>
        </p:nvSpPr>
        <p:spPr>
          <a:xfrm>
            <a:off x="3878783" y="1825979"/>
            <a:ext cx="703746" cy="705995"/>
          </a:xfrm>
          <a:prstGeom prst="rect">
            <a:avLst/>
          </a:prstGeom>
        </p:spPr>
        <p:txBody>
          <a:bodyPr anchor="ctr" anchorCtr="0"/>
          <a:lstStyle>
            <a:lvl1pPr algn="ctr">
              <a:buNone/>
              <a:defRPr>
                <a:latin typeface="Avenir Next LT Pro" panose="020B0504020202020204" pitchFamily="34" charset="77"/>
              </a:defRPr>
            </a:lvl1pPr>
          </a:lstStyle>
          <a:p>
            <a:r>
              <a:rPr lang="en-US"/>
              <a:t>Icon</a:t>
            </a:r>
          </a:p>
        </p:txBody>
      </p:sp>
      <p:sp>
        <p:nvSpPr>
          <p:cNvPr id="36" name="Picture Placeholder 12">
            <a:extLst>
              <a:ext uri="{FF2B5EF4-FFF2-40B4-BE49-F238E27FC236}">
                <a16:creationId xmlns:a16="http://schemas.microsoft.com/office/drawing/2014/main" id="{BE81B7EE-832B-0448-AD6E-86773718B54C}"/>
              </a:ext>
            </a:extLst>
          </p:cNvPr>
          <p:cNvSpPr>
            <a:spLocks noGrp="1"/>
          </p:cNvSpPr>
          <p:nvPr>
            <p:ph type="pic" sz="quarter" idx="27" hasCustomPrompt="1"/>
          </p:nvPr>
        </p:nvSpPr>
        <p:spPr>
          <a:xfrm>
            <a:off x="6285111" y="1825979"/>
            <a:ext cx="703746" cy="705995"/>
          </a:xfrm>
          <a:prstGeom prst="rect">
            <a:avLst/>
          </a:prstGeom>
        </p:spPr>
        <p:txBody>
          <a:bodyPr anchor="ctr" anchorCtr="0"/>
          <a:lstStyle>
            <a:lvl1pPr algn="ctr">
              <a:buNone/>
              <a:defRPr>
                <a:latin typeface="Avenir Next LT Pro" panose="020B0504020202020204" pitchFamily="34" charset="77"/>
              </a:defRPr>
            </a:lvl1pPr>
          </a:lstStyle>
          <a:p>
            <a:r>
              <a:rPr lang="en-US"/>
              <a:t>Icon</a:t>
            </a:r>
          </a:p>
        </p:txBody>
      </p:sp>
      <p:sp>
        <p:nvSpPr>
          <p:cNvPr id="37" name="Picture Placeholder 12">
            <a:extLst>
              <a:ext uri="{FF2B5EF4-FFF2-40B4-BE49-F238E27FC236}">
                <a16:creationId xmlns:a16="http://schemas.microsoft.com/office/drawing/2014/main" id="{73EA64E5-9AF7-DA44-9F5C-55156979EA7C}"/>
              </a:ext>
            </a:extLst>
          </p:cNvPr>
          <p:cNvSpPr>
            <a:spLocks noGrp="1"/>
          </p:cNvSpPr>
          <p:nvPr>
            <p:ph type="pic" sz="quarter" idx="28" hasCustomPrompt="1"/>
          </p:nvPr>
        </p:nvSpPr>
        <p:spPr>
          <a:xfrm>
            <a:off x="8691440" y="1825979"/>
            <a:ext cx="703746" cy="705995"/>
          </a:xfrm>
          <a:prstGeom prst="rect">
            <a:avLst/>
          </a:prstGeom>
        </p:spPr>
        <p:txBody>
          <a:bodyPr anchor="ctr" anchorCtr="0"/>
          <a:lstStyle>
            <a:lvl1pPr algn="ctr">
              <a:buNone/>
              <a:defRPr>
                <a:latin typeface="Avenir Next LT Pro" panose="020B0504020202020204" pitchFamily="34" charset="77"/>
              </a:defRPr>
            </a:lvl1pPr>
          </a:lstStyle>
          <a:p>
            <a:r>
              <a:rPr lang="en-US"/>
              <a:t>Icon</a:t>
            </a:r>
          </a:p>
        </p:txBody>
      </p:sp>
      <p:cxnSp>
        <p:nvCxnSpPr>
          <p:cNvPr id="10" name="Straight Arrow Connector 9">
            <a:extLst>
              <a:ext uri="{FF2B5EF4-FFF2-40B4-BE49-F238E27FC236}">
                <a16:creationId xmlns:a16="http://schemas.microsoft.com/office/drawing/2014/main" id="{DED969E4-350D-E8B7-1253-30A40F3A6326}"/>
              </a:ext>
            </a:extLst>
          </p:cNvPr>
          <p:cNvCxnSpPr/>
          <p:nvPr userDrawn="1"/>
        </p:nvCxnSpPr>
        <p:spPr>
          <a:xfrm>
            <a:off x="2411796" y="2170176"/>
            <a:ext cx="1231392" cy="0"/>
          </a:xfrm>
          <a:prstGeom prst="straightConnector1">
            <a:avLst/>
          </a:prstGeom>
          <a:ln>
            <a:solidFill>
              <a:schemeClr val="accent1"/>
            </a:solidFill>
            <a:tailEnd type="triangle"/>
          </a:ln>
        </p:spPr>
        <p:style>
          <a:lnRef idx="1">
            <a:schemeClr val="accent2"/>
          </a:lnRef>
          <a:fillRef idx="0">
            <a:schemeClr val="accent2"/>
          </a:fillRef>
          <a:effectRef idx="0">
            <a:schemeClr val="accent2"/>
          </a:effectRef>
          <a:fontRef idx="minor">
            <a:schemeClr val="tx1"/>
          </a:fontRef>
        </p:style>
      </p:cxnSp>
      <p:cxnSp>
        <p:nvCxnSpPr>
          <p:cNvPr id="12" name="Straight Arrow Connector 11">
            <a:extLst>
              <a:ext uri="{FF2B5EF4-FFF2-40B4-BE49-F238E27FC236}">
                <a16:creationId xmlns:a16="http://schemas.microsoft.com/office/drawing/2014/main" id="{21A7C771-08D6-5FF1-FAFC-4E574C3623F2}"/>
              </a:ext>
            </a:extLst>
          </p:cNvPr>
          <p:cNvCxnSpPr/>
          <p:nvPr userDrawn="1"/>
        </p:nvCxnSpPr>
        <p:spPr>
          <a:xfrm>
            <a:off x="4818124" y="2170176"/>
            <a:ext cx="1231392" cy="0"/>
          </a:xfrm>
          <a:prstGeom prst="straightConnector1">
            <a:avLst/>
          </a:prstGeom>
          <a:ln>
            <a:solidFill>
              <a:schemeClr val="accent1"/>
            </a:solidFill>
            <a:tailEnd type="triangle"/>
          </a:ln>
        </p:spPr>
        <p:style>
          <a:lnRef idx="1">
            <a:schemeClr val="accent2"/>
          </a:lnRef>
          <a:fillRef idx="0">
            <a:schemeClr val="accent2"/>
          </a:fillRef>
          <a:effectRef idx="0">
            <a:schemeClr val="accent2"/>
          </a:effectRef>
          <a:fontRef idx="minor">
            <a:schemeClr val="tx1"/>
          </a:fontRef>
        </p:style>
      </p:cxnSp>
      <p:cxnSp>
        <p:nvCxnSpPr>
          <p:cNvPr id="14" name="Straight Arrow Connector 13">
            <a:extLst>
              <a:ext uri="{FF2B5EF4-FFF2-40B4-BE49-F238E27FC236}">
                <a16:creationId xmlns:a16="http://schemas.microsoft.com/office/drawing/2014/main" id="{01BF4B98-8E24-BACD-F62C-CF4970E026C0}"/>
              </a:ext>
            </a:extLst>
          </p:cNvPr>
          <p:cNvCxnSpPr/>
          <p:nvPr userDrawn="1"/>
        </p:nvCxnSpPr>
        <p:spPr>
          <a:xfrm>
            <a:off x="7224452" y="2170176"/>
            <a:ext cx="1231392" cy="0"/>
          </a:xfrm>
          <a:prstGeom prst="straightConnector1">
            <a:avLst/>
          </a:prstGeom>
          <a:ln>
            <a:solidFill>
              <a:schemeClr val="accent1"/>
            </a:solidFill>
            <a:tailEnd type="triangle"/>
          </a:ln>
        </p:spPr>
        <p:style>
          <a:lnRef idx="1">
            <a:schemeClr val="accent2"/>
          </a:lnRef>
          <a:fillRef idx="0">
            <a:schemeClr val="accent2"/>
          </a:fillRef>
          <a:effectRef idx="0">
            <a:schemeClr val="accent2"/>
          </a:effectRef>
          <a:fontRef idx="minor">
            <a:schemeClr val="tx1"/>
          </a:fontRef>
        </p:style>
      </p:cxnSp>
      <p:sp>
        <p:nvSpPr>
          <p:cNvPr id="4" name="Text Placeholder 11">
            <a:extLst>
              <a:ext uri="{FF2B5EF4-FFF2-40B4-BE49-F238E27FC236}">
                <a16:creationId xmlns:a16="http://schemas.microsoft.com/office/drawing/2014/main" id="{C69DEF3C-7E48-6A0A-E31F-211853ABCD3B}"/>
              </a:ext>
            </a:extLst>
          </p:cNvPr>
          <p:cNvSpPr>
            <a:spLocks noGrp="1"/>
          </p:cNvSpPr>
          <p:nvPr>
            <p:ph type="body" sz="quarter" idx="1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3" name="Text Placeholder 12">
            <a:extLst>
              <a:ext uri="{FF2B5EF4-FFF2-40B4-BE49-F238E27FC236}">
                <a16:creationId xmlns:a16="http://schemas.microsoft.com/office/drawing/2014/main" id="{3285A4CD-6984-54CF-4D78-70632DB35FA2}"/>
              </a:ext>
            </a:extLst>
          </p:cNvPr>
          <p:cNvSpPr>
            <a:spLocks noGrp="1"/>
          </p:cNvSpPr>
          <p:nvPr>
            <p:ph type="body" sz="quarter" idx="16"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2"/>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5" name="Text Placeholder 7">
            <a:extLst>
              <a:ext uri="{FF2B5EF4-FFF2-40B4-BE49-F238E27FC236}">
                <a16:creationId xmlns:a16="http://schemas.microsoft.com/office/drawing/2014/main" id="{BFA8EDB0-FDA8-F4CD-A683-AA698A4E5ADE}"/>
              </a:ext>
            </a:extLst>
          </p:cNvPr>
          <p:cNvSpPr>
            <a:spLocks noGrp="1"/>
          </p:cNvSpPr>
          <p:nvPr>
            <p:ph type="body" sz="quarter" idx="29"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dirty="0"/>
              <a:t>SECTION TITLE (ALL CAPS) – AVENIR NEXT 9PT</a:t>
            </a:r>
          </a:p>
        </p:txBody>
      </p:sp>
    </p:spTree>
    <p:extLst>
      <p:ext uri="{BB962C8B-B14F-4D97-AF65-F5344CB8AC3E}">
        <p14:creationId xmlns:p14="http://schemas.microsoft.com/office/powerpoint/2010/main" val="2055053404"/>
      </p:ext>
    </p:extLst>
  </p:cSld>
  <p:clrMapOvr>
    <a:masterClrMapping/>
  </p:clrMapOvr>
  <p:transition>
    <p:wipe/>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Project Timeline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2C5F-696D-0D49-B4DC-28E3A26DFACB}"/>
              </a:ext>
            </a:extLst>
          </p:cNvPr>
          <p:cNvSpPr>
            <a:spLocks noGrp="1"/>
          </p:cNvSpPr>
          <p:nvPr>
            <p:ph type="title" hasCustomPrompt="1"/>
          </p:nvPr>
        </p:nvSpPr>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4" name="Text Placeholder 11">
            <a:extLst>
              <a:ext uri="{FF2B5EF4-FFF2-40B4-BE49-F238E27FC236}">
                <a16:creationId xmlns:a16="http://schemas.microsoft.com/office/drawing/2014/main" id="{8D134E21-8E4A-ECB1-B06F-45C32ABD5002}"/>
              </a:ext>
            </a:extLst>
          </p:cNvPr>
          <p:cNvSpPr>
            <a:spLocks noGrp="1"/>
          </p:cNvSpPr>
          <p:nvPr>
            <p:ph type="body" sz="quarter" idx="1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3" name="Rectangle 2">
            <a:extLst>
              <a:ext uri="{FF2B5EF4-FFF2-40B4-BE49-F238E27FC236}">
                <a16:creationId xmlns:a16="http://schemas.microsoft.com/office/drawing/2014/main" id="{8D756C8D-7CE7-3115-B32D-46D4F709194A}"/>
              </a:ext>
            </a:extLst>
          </p:cNvPr>
          <p:cNvSpPr/>
          <p:nvPr userDrawn="1"/>
        </p:nvSpPr>
        <p:spPr>
          <a:xfrm>
            <a:off x="3668184" y="2817027"/>
            <a:ext cx="2745621" cy="2468880"/>
          </a:xfrm>
          <a:prstGeom prst="rect">
            <a:avLst/>
          </a:prstGeom>
          <a:solidFill>
            <a:schemeClr val="bg1">
              <a:lumMod val="8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lnSpc>
                <a:spcPct val="90000"/>
              </a:lnSpc>
            </a:pPr>
            <a:endParaRPr lang="en-US" sz="1800" b="1">
              <a:latin typeface="Avenir Next LT Pro" panose="020B0504020202020204" pitchFamily="34" charset="77"/>
            </a:endParaRPr>
          </a:p>
        </p:txBody>
      </p:sp>
      <p:cxnSp>
        <p:nvCxnSpPr>
          <p:cNvPr id="6" name="Straight Connector 5">
            <a:extLst>
              <a:ext uri="{FF2B5EF4-FFF2-40B4-BE49-F238E27FC236}">
                <a16:creationId xmlns:a16="http://schemas.microsoft.com/office/drawing/2014/main" id="{0BEB93AC-00AF-DD1E-0953-D2328A24AFF5}"/>
              </a:ext>
            </a:extLst>
          </p:cNvPr>
          <p:cNvCxnSpPr/>
          <p:nvPr userDrawn="1"/>
        </p:nvCxnSpPr>
        <p:spPr>
          <a:xfrm>
            <a:off x="609600" y="2817027"/>
            <a:ext cx="10972800"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FF078F4F-D6F2-A611-4C32-041F6529B062}"/>
              </a:ext>
            </a:extLst>
          </p:cNvPr>
          <p:cNvCxnSpPr/>
          <p:nvPr userDrawn="1"/>
        </p:nvCxnSpPr>
        <p:spPr>
          <a:xfrm>
            <a:off x="609600" y="3923451"/>
            <a:ext cx="10972800"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83152181-AEB0-8E6A-EF87-CEE6C370F032}"/>
              </a:ext>
            </a:extLst>
          </p:cNvPr>
          <p:cNvCxnSpPr/>
          <p:nvPr userDrawn="1"/>
        </p:nvCxnSpPr>
        <p:spPr>
          <a:xfrm>
            <a:off x="609600" y="5285907"/>
            <a:ext cx="10972800"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AAC515B7-2E35-25C2-4B69-90712D03ACC5}"/>
              </a:ext>
            </a:extLst>
          </p:cNvPr>
          <p:cNvCxnSpPr/>
          <p:nvPr userDrawn="1"/>
        </p:nvCxnSpPr>
        <p:spPr>
          <a:xfrm>
            <a:off x="2295373" y="2817027"/>
            <a:ext cx="0" cy="246888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E1CC5A23-C558-C643-E099-A64B4B5163FE}"/>
              </a:ext>
            </a:extLst>
          </p:cNvPr>
          <p:cNvCxnSpPr/>
          <p:nvPr userDrawn="1"/>
        </p:nvCxnSpPr>
        <p:spPr>
          <a:xfrm>
            <a:off x="3668184" y="2817027"/>
            <a:ext cx="0" cy="2468880"/>
          </a:xfrm>
          <a:prstGeom prst="line">
            <a:avLst/>
          </a:prstGeom>
          <a:ln w="12700">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925CF7A6-505F-EEF2-35D1-818C391E6FD2}"/>
              </a:ext>
            </a:extLst>
          </p:cNvPr>
          <p:cNvCxnSpPr/>
          <p:nvPr userDrawn="1"/>
        </p:nvCxnSpPr>
        <p:spPr>
          <a:xfrm>
            <a:off x="5040994" y="2817027"/>
            <a:ext cx="0" cy="246888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FE2CBBAF-EFDF-A869-0BB9-A0F6189D393D}"/>
              </a:ext>
            </a:extLst>
          </p:cNvPr>
          <p:cNvCxnSpPr/>
          <p:nvPr userDrawn="1"/>
        </p:nvCxnSpPr>
        <p:spPr>
          <a:xfrm>
            <a:off x="6413805" y="2817027"/>
            <a:ext cx="0" cy="246888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7F0E7CE-EDDB-19A8-F25C-65AAE900900B}"/>
              </a:ext>
            </a:extLst>
          </p:cNvPr>
          <p:cNvCxnSpPr/>
          <p:nvPr userDrawn="1"/>
        </p:nvCxnSpPr>
        <p:spPr>
          <a:xfrm>
            <a:off x="7786616" y="2817027"/>
            <a:ext cx="0" cy="246888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5B40FB9F-64AB-7F05-C052-BB397A6F3756}"/>
              </a:ext>
            </a:extLst>
          </p:cNvPr>
          <p:cNvCxnSpPr/>
          <p:nvPr userDrawn="1"/>
        </p:nvCxnSpPr>
        <p:spPr>
          <a:xfrm>
            <a:off x="9159426" y="2817027"/>
            <a:ext cx="0" cy="246888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187D9FEB-42AA-F694-3545-966C462E4423}"/>
              </a:ext>
            </a:extLst>
          </p:cNvPr>
          <p:cNvCxnSpPr/>
          <p:nvPr userDrawn="1"/>
        </p:nvCxnSpPr>
        <p:spPr>
          <a:xfrm>
            <a:off x="10532236" y="2817027"/>
            <a:ext cx="0" cy="246888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F51179E4-B663-5573-980F-13020145A322}"/>
              </a:ext>
            </a:extLst>
          </p:cNvPr>
          <p:cNvCxnSpPr>
            <a:cxnSpLocks/>
          </p:cNvCxnSpPr>
          <p:nvPr userDrawn="1"/>
        </p:nvCxnSpPr>
        <p:spPr>
          <a:xfrm>
            <a:off x="9864310" y="2325624"/>
            <a:ext cx="0" cy="841248"/>
          </a:xfrm>
          <a:prstGeom prst="line">
            <a:avLst/>
          </a:prstGeom>
          <a:ln w="12700">
            <a:solidFill>
              <a:srgbClr val="313A45"/>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8774C66-CA15-7697-7EBD-C4FB952F62AA}"/>
              </a:ext>
            </a:extLst>
          </p:cNvPr>
          <p:cNvCxnSpPr>
            <a:cxnSpLocks/>
          </p:cNvCxnSpPr>
          <p:nvPr userDrawn="1"/>
        </p:nvCxnSpPr>
        <p:spPr>
          <a:xfrm>
            <a:off x="8486625" y="2325624"/>
            <a:ext cx="0" cy="841248"/>
          </a:xfrm>
          <a:prstGeom prst="line">
            <a:avLst/>
          </a:prstGeom>
          <a:ln w="12700">
            <a:solidFill>
              <a:srgbClr val="313A45"/>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73B9028-06DA-938F-4912-75CE998D2D23}"/>
              </a:ext>
            </a:extLst>
          </p:cNvPr>
          <p:cNvCxnSpPr>
            <a:cxnSpLocks/>
          </p:cNvCxnSpPr>
          <p:nvPr userDrawn="1"/>
        </p:nvCxnSpPr>
        <p:spPr>
          <a:xfrm>
            <a:off x="7108937" y="2325624"/>
            <a:ext cx="0" cy="841248"/>
          </a:xfrm>
          <a:prstGeom prst="line">
            <a:avLst/>
          </a:prstGeom>
          <a:ln w="12700">
            <a:solidFill>
              <a:srgbClr val="313A45"/>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E8EB3480-D3A8-5282-8575-3FB1C2F034B0}"/>
              </a:ext>
            </a:extLst>
          </p:cNvPr>
          <p:cNvCxnSpPr>
            <a:cxnSpLocks/>
          </p:cNvCxnSpPr>
          <p:nvPr userDrawn="1"/>
        </p:nvCxnSpPr>
        <p:spPr>
          <a:xfrm>
            <a:off x="5753074" y="2325624"/>
            <a:ext cx="0" cy="841248"/>
          </a:xfrm>
          <a:prstGeom prst="line">
            <a:avLst/>
          </a:prstGeom>
          <a:ln w="12700">
            <a:solidFill>
              <a:srgbClr val="313A45"/>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D2983493-1D6A-8DEF-C547-5F6F47D585A5}"/>
              </a:ext>
            </a:extLst>
          </p:cNvPr>
          <p:cNvCxnSpPr>
            <a:cxnSpLocks/>
          </p:cNvCxnSpPr>
          <p:nvPr userDrawn="1"/>
        </p:nvCxnSpPr>
        <p:spPr>
          <a:xfrm>
            <a:off x="4353561" y="2325624"/>
            <a:ext cx="0" cy="841248"/>
          </a:xfrm>
          <a:prstGeom prst="line">
            <a:avLst/>
          </a:prstGeom>
          <a:ln w="12700">
            <a:solidFill>
              <a:srgbClr val="313A45"/>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A3AC82C4-F5E1-1D1E-50C7-C8EBA60EE142}"/>
              </a:ext>
            </a:extLst>
          </p:cNvPr>
          <p:cNvCxnSpPr>
            <a:cxnSpLocks/>
          </p:cNvCxnSpPr>
          <p:nvPr userDrawn="1"/>
        </p:nvCxnSpPr>
        <p:spPr>
          <a:xfrm>
            <a:off x="2975873" y="2325624"/>
            <a:ext cx="0" cy="841248"/>
          </a:xfrm>
          <a:prstGeom prst="line">
            <a:avLst/>
          </a:prstGeom>
          <a:ln w="12700">
            <a:solidFill>
              <a:srgbClr val="313A45"/>
            </a:solidFill>
          </a:ln>
        </p:spPr>
        <p:style>
          <a:lnRef idx="1">
            <a:schemeClr val="accent1"/>
          </a:lnRef>
          <a:fillRef idx="0">
            <a:schemeClr val="accent1"/>
          </a:fillRef>
          <a:effectRef idx="0">
            <a:schemeClr val="accent1"/>
          </a:effectRef>
          <a:fontRef idx="minor">
            <a:schemeClr val="tx1"/>
          </a:fontRef>
        </p:style>
      </p:cxnSp>
      <p:sp>
        <p:nvSpPr>
          <p:cNvPr id="23" name="Text Placeholder 11">
            <a:extLst>
              <a:ext uri="{FF2B5EF4-FFF2-40B4-BE49-F238E27FC236}">
                <a16:creationId xmlns:a16="http://schemas.microsoft.com/office/drawing/2014/main" id="{DAD5E0F7-29E1-45DB-ACE2-2C7D94BDD7F0}"/>
              </a:ext>
            </a:extLst>
          </p:cNvPr>
          <p:cNvSpPr>
            <a:spLocks noGrp="1"/>
          </p:cNvSpPr>
          <p:nvPr>
            <p:ph type="body" sz="quarter" idx="17" hasCustomPrompt="1"/>
          </p:nvPr>
        </p:nvSpPr>
        <p:spPr>
          <a:xfrm>
            <a:off x="701270" y="4040166"/>
            <a:ext cx="1471471" cy="461665"/>
          </a:xfrm>
          <a:prstGeom prst="rect">
            <a:avLst/>
          </a:prstGeom>
          <a:noFill/>
        </p:spPr>
        <p:txBody>
          <a:bodyPr wrap="square" lIns="91440" tIns="45720" rIns="91440" bIns="45720" anchor="t" anchorCtr="0">
            <a:spAutoFit/>
          </a:bodyPr>
          <a:lstStyle>
            <a:lvl1pPr marL="0" indent="0" algn="r">
              <a:spcBef>
                <a:spcPts val="0"/>
              </a:spcBef>
              <a:buNone/>
              <a:defRPr sz="1200" b="1" i="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TITLE </a:t>
            </a:r>
            <a:br>
              <a:rPr lang="en-US"/>
            </a:br>
            <a:r>
              <a:rPr lang="en-US"/>
              <a:t>HEADER</a:t>
            </a:r>
          </a:p>
        </p:txBody>
      </p:sp>
      <p:sp>
        <p:nvSpPr>
          <p:cNvPr id="24" name="Text Placeholder 11">
            <a:extLst>
              <a:ext uri="{FF2B5EF4-FFF2-40B4-BE49-F238E27FC236}">
                <a16:creationId xmlns:a16="http://schemas.microsoft.com/office/drawing/2014/main" id="{09E02882-51F8-8E0D-0948-5C92BC2E1B88}"/>
              </a:ext>
            </a:extLst>
          </p:cNvPr>
          <p:cNvSpPr>
            <a:spLocks noGrp="1"/>
          </p:cNvSpPr>
          <p:nvPr>
            <p:ph type="body" sz="quarter" idx="36" hasCustomPrompt="1"/>
          </p:nvPr>
        </p:nvSpPr>
        <p:spPr>
          <a:xfrm>
            <a:off x="2296217" y="3500600"/>
            <a:ext cx="1357336" cy="281313"/>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Phase 1</a:t>
            </a:r>
          </a:p>
        </p:txBody>
      </p:sp>
      <p:sp>
        <p:nvSpPr>
          <p:cNvPr id="25" name="Text Placeholder 11">
            <a:extLst>
              <a:ext uri="{FF2B5EF4-FFF2-40B4-BE49-F238E27FC236}">
                <a16:creationId xmlns:a16="http://schemas.microsoft.com/office/drawing/2014/main" id="{580BD87B-9B5F-FED5-53E4-921E646BBE77}"/>
              </a:ext>
            </a:extLst>
          </p:cNvPr>
          <p:cNvSpPr>
            <a:spLocks noGrp="1"/>
          </p:cNvSpPr>
          <p:nvPr>
            <p:ph type="body" sz="quarter" idx="37" hasCustomPrompt="1"/>
          </p:nvPr>
        </p:nvSpPr>
        <p:spPr>
          <a:xfrm>
            <a:off x="3666207" y="3504914"/>
            <a:ext cx="1378820"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Phase 2</a:t>
            </a:r>
          </a:p>
        </p:txBody>
      </p:sp>
      <p:sp>
        <p:nvSpPr>
          <p:cNvPr id="26" name="Text Placeholder 11">
            <a:extLst>
              <a:ext uri="{FF2B5EF4-FFF2-40B4-BE49-F238E27FC236}">
                <a16:creationId xmlns:a16="http://schemas.microsoft.com/office/drawing/2014/main" id="{AA574E09-076D-0A53-058C-6CB57E0DA6B9}"/>
              </a:ext>
            </a:extLst>
          </p:cNvPr>
          <p:cNvSpPr>
            <a:spLocks noGrp="1"/>
          </p:cNvSpPr>
          <p:nvPr>
            <p:ph type="body" sz="quarter" idx="38" hasCustomPrompt="1"/>
          </p:nvPr>
        </p:nvSpPr>
        <p:spPr>
          <a:xfrm>
            <a:off x="5041839" y="3504914"/>
            <a:ext cx="1378820"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Phase 3</a:t>
            </a:r>
          </a:p>
        </p:txBody>
      </p:sp>
      <p:sp>
        <p:nvSpPr>
          <p:cNvPr id="27" name="Text Placeholder 11">
            <a:extLst>
              <a:ext uri="{FF2B5EF4-FFF2-40B4-BE49-F238E27FC236}">
                <a16:creationId xmlns:a16="http://schemas.microsoft.com/office/drawing/2014/main" id="{50056870-FD7F-49E7-2912-96B5585746F8}"/>
              </a:ext>
            </a:extLst>
          </p:cNvPr>
          <p:cNvSpPr>
            <a:spLocks noGrp="1"/>
          </p:cNvSpPr>
          <p:nvPr>
            <p:ph type="body" sz="quarter" idx="39" hasCustomPrompt="1"/>
          </p:nvPr>
        </p:nvSpPr>
        <p:spPr>
          <a:xfrm>
            <a:off x="6421779" y="3504914"/>
            <a:ext cx="1378820"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Phase 4</a:t>
            </a:r>
          </a:p>
        </p:txBody>
      </p:sp>
      <p:sp>
        <p:nvSpPr>
          <p:cNvPr id="28" name="Text Placeholder 11">
            <a:extLst>
              <a:ext uri="{FF2B5EF4-FFF2-40B4-BE49-F238E27FC236}">
                <a16:creationId xmlns:a16="http://schemas.microsoft.com/office/drawing/2014/main" id="{6E9A9CF9-84BE-A16E-0AE6-ED1E3CD66078}"/>
              </a:ext>
            </a:extLst>
          </p:cNvPr>
          <p:cNvSpPr>
            <a:spLocks noGrp="1"/>
          </p:cNvSpPr>
          <p:nvPr>
            <p:ph type="body" sz="quarter" idx="40" hasCustomPrompt="1"/>
          </p:nvPr>
        </p:nvSpPr>
        <p:spPr>
          <a:xfrm>
            <a:off x="7797215" y="3504914"/>
            <a:ext cx="1378820"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Phase 5</a:t>
            </a:r>
          </a:p>
        </p:txBody>
      </p:sp>
      <p:sp>
        <p:nvSpPr>
          <p:cNvPr id="29" name="Text Placeholder 11">
            <a:extLst>
              <a:ext uri="{FF2B5EF4-FFF2-40B4-BE49-F238E27FC236}">
                <a16:creationId xmlns:a16="http://schemas.microsoft.com/office/drawing/2014/main" id="{CAB4B659-8535-B4FB-D2CB-46C567164F4C}"/>
              </a:ext>
            </a:extLst>
          </p:cNvPr>
          <p:cNvSpPr>
            <a:spLocks noGrp="1"/>
          </p:cNvSpPr>
          <p:nvPr>
            <p:ph type="body" sz="quarter" idx="41" hasCustomPrompt="1"/>
          </p:nvPr>
        </p:nvSpPr>
        <p:spPr>
          <a:xfrm>
            <a:off x="9151455" y="3504914"/>
            <a:ext cx="1378820"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Phase 7</a:t>
            </a:r>
          </a:p>
        </p:txBody>
      </p:sp>
      <p:sp>
        <p:nvSpPr>
          <p:cNvPr id="30" name="Text Placeholder 11">
            <a:extLst>
              <a:ext uri="{FF2B5EF4-FFF2-40B4-BE49-F238E27FC236}">
                <a16:creationId xmlns:a16="http://schemas.microsoft.com/office/drawing/2014/main" id="{909DA01A-9952-5621-288D-CF6D26B55343}"/>
              </a:ext>
            </a:extLst>
          </p:cNvPr>
          <p:cNvSpPr>
            <a:spLocks noGrp="1"/>
          </p:cNvSpPr>
          <p:nvPr>
            <p:ph type="body" sz="quarter" idx="42" hasCustomPrompt="1"/>
          </p:nvPr>
        </p:nvSpPr>
        <p:spPr>
          <a:xfrm>
            <a:off x="2296217" y="4130343"/>
            <a:ext cx="1357336" cy="281313"/>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7</a:t>
            </a:r>
          </a:p>
        </p:txBody>
      </p:sp>
      <p:sp>
        <p:nvSpPr>
          <p:cNvPr id="31" name="Text Placeholder 11">
            <a:extLst>
              <a:ext uri="{FF2B5EF4-FFF2-40B4-BE49-F238E27FC236}">
                <a16:creationId xmlns:a16="http://schemas.microsoft.com/office/drawing/2014/main" id="{B552C30B-3B43-2F36-7AEC-652440E6FA9C}"/>
              </a:ext>
            </a:extLst>
          </p:cNvPr>
          <p:cNvSpPr>
            <a:spLocks noGrp="1"/>
          </p:cNvSpPr>
          <p:nvPr>
            <p:ph type="body" sz="quarter" idx="43" hasCustomPrompt="1"/>
          </p:nvPr>
        </p:nvSpPr>
        <p:spPr>
          <a:xfrm>
            <a:off x="3666207" y="4134657"/>
            <a:ext cx="1378820"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8</a:t>
            </a:r>
          </a:p>
        </p:txBody>
      </p:sp>
      <p:sp>
        <p:nvSpPr>
          <p:cNvPr id="32" name="Text Placeholder 11">
            <a:extLst>
              <a:ext uri="{FF2B5EF4-FFF2-40B4-BE49-F238E27FC236}">
                <a16:creationId xmlns:a16="http://schemas.microsoft.com/office/drawing/2014/main" id="{7397BD65-55CC-7D7C-9E60-2A9843604C67}"/>
              </a:ext>
            </a:extLst>
          </p:cNvPr>
          <p:cNvSpPr>
            <a:spLocks noGrp="1"/>
          </p:cNvSpPr>
          <p:nvPr>
            <p:ph type="body" sz="quarter" idx="44" hasCustomPrompt="1"/>
          </p:nvPr>
        </p:nvSpPr>
        <p:spPr>
          <a:xfrm>
            <a:off x="5041839" y="4134657"/>
            <a:ext cx="1378820"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9</a:t>
            </a:r>
          </a:p>
        </p:txBody>
      </p:sp>
      <p:sp>
        <p:nvSpPr>
          <p:cNvPr id="33" name="Text Placeholder 11">
            <a:extLst>
              <a:ext uri="{FF2B5EF4-FFF2-40B4-BE49-F238E27FC236}">
                <a16:creationId xmlns:a16="http://schemas.microsoft.com/office/drawing/2014/main" id="{EFECF0C1-07BE-5BEF-AB28-A0187B90BD15}"/>
              </a:ext>
            </a:extLst>
          </p:cNvPr>
          <p:cNvSpPr>
            <a:spLocks noGrp="1"/>
          </p:cNvSpPr>
          <p:nvPr>
            <p:ph type="body" sz="quarter" idx="45" hasCustomPrompt="1"/>
          </p:nvPr>
        </p:nvSpPr>
        <p:spPr>
          <a:xfrm>
            <a:off x="6421779" y="4134657"/>
            <a:ext cx="1378820"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10</a:t>
            </a:r>
          </a:p>
        </p:txBody>
      </p:sp>
      <p:sp>
        <p:nvSpPr>
          <p:cNvPr id="34" name="Text Placeholder 11">
            <a:extLst>
              <a:ext uri="{FF2B5EF4-FFF2-40B4-BE49-F238E27FC236}">
                <a16:creationId xmlns:a16="http://schemas.microsoft.com/office/drawing/2014/main" id="{3E428C3F-894C-225C-B781-5AF645B01B06}"/>
              </a:ext>
            </a:extLst>
          </p:cNvPr>
          <p:cNvSpPr>
            <a:spLocks noGrp="1"/>
          </p:cNvSpPr>
          <p:nvPr>
            <p:ph type="body" sz="quarter" idx="46" hasCustomPrompt="1"/>
          </p:nvPr>
        </p:nvSpPr>
        <p:spPr>
          <a:xfrm>
            <a:off x="7797215" y="4134657"/>
            <a:ext cx="1378820"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11</a:t>
            </a:r>
          </a:p>
        </p:txBody>
      </p:sp>
      <p:sp>
        <p:nvSpPr>
          <p:cNvPr id="35" name="Text Placeholder 11">
            <a:extLst>
              <a:ext uri="{FF2B5EF4-FFF2-40B4-BE49-F238E27FC236}">
                <a16:creationId xmlns:a16="http://schemas.microsoft.com/office/drawing/2014/main" id="{8EE106D6-1D49-580A-3725-871C469ADF15}"/>
              </a:ext>
            </a:extLst>
          </p:cNvPr>
          <p:cNvSpPr>
            <a:spLocks noGrp="1"/>
          </p:cNvSpPr>
          <p:nvPr>
            <p:ph type="body" sz="quarter" idx="47" hasCustomPrompt="1"/>
          </p:nvPr>
        </p:nvSpPr>
        <p:spPr>
          <a:xfrm>
            <a:off x="9151455" y="4134657"/>
            <a:ext cx="1378820"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12</a:t>
            </a:r>
          </a:p>
        </p:txBody>
      </p:sp>
      <p:sp>
        <p:nvSpPr>
          <p:cNvPr id="36" name="Text Placeholder 11">
            <a:extLst>
              <a:ext uri="{FF2B5EF4-FFF2-40B4-BE49-F238E27FC236}">
                <a16:creationId xmlns:a16="http://schemas.microsoft.com/office/drawing/2014/main" id="{588C5464-C79E-E606-3CA3-21275AA5A768}"/>
              </a:ext>
            </a:extLst>
          </p:cNvPr>
          <p:cNvSpPr>
            <a:spLocks noGrp="1"/>
          </p:cNvSpPr>
          <p:nvPr>
            <p:ph type="body" sz="quarter" idx="48" hasCustomPrompt="1"/>
          </p:nvPr>
        </p:nvSpPr>
        <p:spPr>
          <a:xfrm>
            <a:off x="2384689" y="2081358"/>
            <a:ext cx="1202560" cy="253916"/>
          </a:xfrm>
          <a:prstGeom prst="rect">
            <a:avLst/>
          </a:prstGeom>
          <a:solidFill>
            <a:schemeClr val="bg1"/>
          </a:solidFill>
          <a:ln w="12700">
            <a:noFill/>
          </a:ln>
        </p:spPr>
        <p:txBody>
          <a:bodyPr wrap="square" lIns="91440" tIns="45720" rIns="91440" bIns="45720" anchor="t" anchorCtr="0">
            <a:spAutoFit/>
          </a:bodyPr>
          <a:lstStyle>
            <a:lvl1pPr marL="0" indent="0" algn="ctr">
              <a:spcBef>
                <a:spcPts val="0"/>
              </a:spcBef>
              <a:buNone/>
              <a:defRPr sz="105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dirty="0"/>
              <a:t>ITEM 1</a:t>
            </a:r>
          </a:p>
        </p:txBody>
      </p:sp>
      <p:sp>
        <p:nvSpPr>
          <p:cNvPr id="37" name="Text Placeholder 11">
            <a:extLst>
              <a:ext uri="{FF2B5EF4-FFF2-40B4-BE49-F238E27FC236}">
                <a16:creationId xmlns:a16="http://schemas.microsoft.com/office/drawing/2014/main" id="{B49A2A87-72E1-CF6F-5C7C-F2B76AFAB54F}"/>
              </a:ext>
            </a:extLst>
          </p:cNvPr>
          <p:cNvSpPr>
            <a:spLocks noGrp="1"/>
          </p:cNvSpPr>
          <p:nvPr>
            <p:ph type="body" sz="quarter" idx="49" hasCustomPrompt="1"/>
          </p:nvPr>
        </p:nvSpPr>
        <p:spPr>
          <a:xfrm>
            <a:off x="3776162" y="2081358"/>
            <a:ext cx="1202560" cy="253916"/>
          </a:xfrm>
          <a:prstGeom prst="rect">
            <a:avLst/>
          </a:prstGeom>
          <a:solidFill>
            <a:schemeClr val="accent1"/>
          </a:solidFill>
          <a:ln w="12700">
            <a:solidFill>
              <a:schemeClr val="bg1">
                <a:lumMod val="85000"/>
              </a:schemeClr>
            </a:solidFill>
          </a:ln>
        </p:spPr>
        <p:txBody>
          <a:bodyPr wrap="square" lIns="91440" tIns="45720" rIns="91440" bIns="45720" anchor="t" anchorCtr="0">
            <a:spAutoFit/>
          </a:bodyPr>
          <a:lstStyle>
            <a:lvl1pPr marL="0" indent="0" algn="ctr">
              <a:spcBef>
                <a:spcPts val="0"/>
              </a:spcBef>
              <a:buNone/>
              <a:defRPr sz="1050" b="1" i="0" spc="0" baseline="0">
                <a:solidFill>
                  <a:schemeClr val="bg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ITEM 2</a:t>
            </a:r>
          </a:p>
        </p:txBody>
      </p:sp>
      <p:sp>
        <p:nvSpPr>
          <p:cNvPr id="38" name="Text Placeholder 11">
            <a:extLst>
              <a:ext uri="{FF2B5EF4-FFF2-40B4-BE49-F238E27FC236}">
                <a16:creationId xmlns:a16="http://schemas.microsoft.com/office/drawing/2014/main" id="{E3CFFAAF-6FFB-E948-B947-3ECD4C6EC017}"/>
              </a:ext>
            </a:extLst>
          </p:cNvPr>
          <p:cNvSpPr>
            <a:spLocks noGrp="1"/>
          </p:cNvSpPr>
          <p:nvPr>
            <p:ph type="body" sz="quarter" idx="50" hasCustomPrompt="1"/>
          </p:nvPr>
        </p:nvSpPr>
        <p:spPr>
          <a:xfrm>
            <a:off x="5151794" y="2081358"/>
            <a:ext cx="1202560" cy="253916"/>
          </a:xfrm>
          <a:prstGeom prst="rect">
            <a:avLst/>
          </a:prstGeom>
          <a:solidFill>
            <a:schemeClr val="bg1"/>
          </a:solidFill>
          <a:ln w="12700">
            <a:noFill/>
          </a:ln>
        </p:spPr>
        <p:txBody>
          <a:bodyPr wrap="square" lIns="91440" tIns="45720" rIns="91440" bIns="45720" anchor="t" anchorCtr="0">
            <a:spAutoFit/>
          </a:bodyPr>
          <a:lstStyle>
            <a:lvl1pPr marL="0" indent="0" algn="ctr">
              <a:spcBef>
                <a:spcPts val="0"/>
              </a:spcBef>
              <a:buNone/>
              <a:defRPr sz="105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ITEM 3</a:t>
            </a:r>
          </a:p>
        </p:txBody>
      </p:sp>
      <p:sp>
        <p:nvSpPr>
          <p:cNvPr id="39" name="Text Placeholder 11">
            <a:extLst>
              <a:ext uri="{FF2B5EF4-FFF2-40B4-BE49-F238E27FC236}">
                <a16:creationId xmlns:a16="http://schemas.microsoft.com/office/drawing/2014/main" id="{DE6F3C31-23BD-D4DE-F484-ADE9AD62E745}"/>
              </a:ext>
            </a:extLst>
          </p:cNvPr>
          <p:cNvSpPr>
            <a:spLocks noGrp="1"/>
          </p:cNvSpPr>
          <p:nvPr>
            <p:ph type="body" sz="quarter" idx="51" hasCustomPrompt="1"/>
          </p:nvPr>
        </p:nvSpPr>
        <p:spPr>
          <a:xfrm>
            <a:off x="6531734" y="2081358"/>
            <a:ext cx="1202560" cy="253916"/>
          </a:xfrm>
          <a:prstGeom prst="rect">
            <a:avLst/>
          </a:prstGeom>
          <a:solidFill>
            <a:schemeClr val="bg1"/>
          </a:solidFill>
          <a:ln w="12700">
            <a:noFill/>
          </a:ln>
        </p:spPr>
        <p:txBody>
          <a:bodyPr wrap="square" lIns="91440" tIns="45720" rIns="91440" bIns="45720" anchor="t" anchorCtr="0">
            <a:spAutoFit/>
          </a:bodyPr>
          <a:lstStyle>
            <a:lvl1pPr marL="0" indent="0" algn="ctr">
              <a:spcBef>
                <a:spcPts val="0"/>
              </a:spcBef>
              <a:buNone/>
              <a:defRPr sz="105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ITEM 4</a:t>
            </a:r>
          </a:p>
        </p:txBody>
      </p:sp>
      <p:sp>
        <p:nvSpPr>
          <p:cNvPr id="40" name="Text Placeholder 11">
            <a:extLst>
              <a:ext uri="{FF2B5EF4-FFF2-40B4-BE49-F238E27FC236}">
                <a16:creationId xmlns:a16="http://schemas.microsoft.com/office/drawing/2014/main" id="{74C52DD0-C48F-D0A1-0EDA-CC716D1AAE8C}"/>
              </a:ext>
            </a:extLst>
          </p:cNvPr>
          <p:cNvSpPr>
            <a:spLocks noGrp="1"/>
          </p:cNvSpPr>
          <p:nvPr>
            <p:ph type="body" sz="quarter" idx="52" hasCustomPrompt="1"/>
          </p:nvPr>
        </p:nvSpPr>
        <p:spPr>
          <a:xfrm>
            <a:off x="7907170" y="2081358"/>
            <a:ext cx="1202560" cy="253916"/>
          </a:xfrm>
          <a:prstGeom prst="rect">
            <a:avLst/>
          </a:prstGeom>
          <a:solidFill>
            <a:schemeClr val="bg1"/>
          </a:solidFill>
          <a:ln w="12700">
            <a:noFill/>
          </a:ln>
        </p:spPr>
        <p:txBody>
          <a:bodyPr wrap="square" lIns="91440" tIns="45720" rIns="91440" bIns="45720" anchor="t" anchorCtr="0">
            <a:spAutoFit/>
          </a:bodyPr>
          <a:lstStyle>
            <a:lvl1pPr marL="0" indent="0" algn="ctr">
              <a:spcBef>
                <a:spcPts val="0"/>
              </a:spcBef>
              <a:buNone/>
              <a:defRPr sz="105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ITEM 5</a:t>
            </a:r>
          </a:p>
        </p:txBody>
      </p:sp>
      <p:sp>
        <p:nvSpPr>
          <p:cNvPr id="41" name="Text Placeholder 11">
            <a:extLst>
              <a:ext uri="{FF2B5EF4-FFF2-40B4-BE49-F238E27FC236}">
                <a16:creationId xmlns:a16="http://schemas.microsoft.com/office/drawing/2014/main" id="{162FC21D-DD86-A182-D044-5D9506F1B03C}"/>
              </a:ext>
            </a:extLst>
          </p:cNvPr>
          <p:cNvSpPr>
            <a:spLocks noGrp="1"/>
          </p:cNvSpPr>
          <p:nvPr>
            <p:ph type="body" sz="quarter" idx="53" hasCustomPrompt="1"/>
          </p:nvPr>
        </p:nvSpPr>
        <p:spPr>
          <a:xfrm>
            <a:off x="9261410" y="2081358"/>
            <a:ext cx="1202560" cy="253916"/>
          </a:xfrm>
          <a:prstGeom prst="rect">
            <a:avLst/>
          </a:prstGeom>
          <a:solidFill>
            <a:schemeClr val="bg1"/>
          </a:solidFill>
          <a:ln w="12700">
            <a:noFill/>
          </a:ln>
        </p:spPr>
        <p:txBody>
          <a:bodyPr wrap="square" lIns="91440" tIns="45720" rIns="91440" bIns="45720" anchor="t" anchorCtr="0">
            <a:spAutoFit/>
          </a:bodyPr>
          <a:lstStyle>
            <a:lvl1pPr marL="0" indent="0" algn="ctr">
              <a:spcBef>
                <a:spcPts val="0"/>
              </a:spcBef>
              <a:buNone/>
              <a:defRPr sz="105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ITEM 6</a:t>
            </a:r>
          </a:p>
        </p:txBody>
      </p:sp>
      <p:sp>
        <p:nvSpPr>
          <p:cNvPr id="42" name="Text Placeholder 12">
            <a:extLst>
              <a:ext uri="{FF2B5EF4-FFF2-40B4-BE49-F238E27FC236}">
                <a16:creationId xmlns:a16="http://schemas.microsoft.com/office/drawing/2014/main" id="{0F75E195-E4A5-723D-72F2-643475C954F9}"/>
              </a:ext>
            </a:extLst>
          </p:cNvPr>
          <p:cNvSpPr>
            <a:spLocks noGrp="1"/>
          </p:cNvSpPr>
          <p:nvPr>
            <p:ph type="body" sz="quarter" idx="16"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5" name="Text Placeholder 7">
            <a:extLst>
              <a:ext uri="{FF2B5EF4-FFF2-40B4-BE49-F238E27FC236}">
                <a16:creationId xmlns:a16="http://schemas.microsoft.com/office/drawing/2014/main" id="{93F8CDAA-7B2A-CD01-FD60-9EA1BE1DE650}"/>
              </a:ext>
            </a:extLst>
          </p:cNvPr>
          <p:cNvSpPr>
            <a:spLocks noGrp="1"/>
          </p:cNvSpPr>
          <p:nvPr>
            <p:ph type="body" sz="quarter" idx="18"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dirty="0"/>
              <a:t>SECTION TITLE (ALL CAPS) – AVENIR NEXT 9PT</a:t>
            </a:r>
          </a:p>
        </p:txBody>
      </p:sp>
    </p:spTree>
    <p:extLst>
      <p:ext uri="{BB962C8B-B14F-4D97-AF65-F5344CB8AC3E}">
        <p14:creationId xmlns:p14="http://schemas.microsoft.com/office/powerpoint/2010/main" val="1493436171"/>
      </p:ext>
    </p:extLst>
  </p:cSld>
  <p:clrMapOvr>
    <a:masterClrMapping/>
  </p:clrMapOvr>
  <p:transition>
    <p:wipe/>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Project Timeline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2C5F-696D-0D49-B4DC-28E3A26DFACB}"/>
              </a:ext>
            </a:extLst>
          </p:cNvPr>
          <p:cNvSpPr>
            <a:spLocks noGrp="1"/>
          </p:cNvSpPr>
          <p:nvPr>
            <p:ph type="title" hasCustomPrompt="1"/>
          </p:nvPr>
        </p:nvSpPr>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42" name="Text Placeholder 11">
            <a:extLst>
              <a:ext uri="{FF2B5EF4-FFF2-40B4-BE49-F238E27FC236}">
                <a16:creationId xmlns:a16="http://schemas.microsoft.com/office/drawing/2014/main" id="{F5B896DB-50A2-714E-B866-A884B7A8F445}"/>
              </a:ext>
            </a:extLst>
          </p:cNvPr>
          <p:cNvSpPr>
            <a:spLocks noGrp="1"/>
          </p:cNvSpPr>
          <p:nvPr>
            <p:ph type="body" sz="quarter" idx="17" hasCustomPrompt="1"/>
          </p:nvPr>
        </p:nvSpPr>
        <p:spPr>
          <a:xfrm>
            <a:off x="1078553" y="2175216"/>
            <a:ext cx="1795772" cy="276999"/>
          </a:xfrm>
          <a:prstGeom prst="rect">
            <a:avLst/>
          </a:prstGeom>
          <a:noFill/>
        </p:spPr>
        <p:txBody>
          <a:bodyPr wrap="square" lIns="91440" tIns="45720" rIns="91440" bIns="45720" anchor="t" anchorCtr="0">
            <a:spAutoFit/>
          </a:bodyPr>
          <a:lstStyle>
            <a:lvl1pPr marL="0" indent="0" algn="l">
              <a:spcBef>
                <a:spcPts val="0"/>
              </a:spcBef>
              <a:buNone/>
              <a:defRPr sz="1200" b="1" i="0" spc="0" baseline="0">
                <a:solidFill>
                  <a:schemeClr val="accent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TITLE HEADER</a:t>
            </a:r>
          </a:p>
        </p:txBody>
      </p:sp>
      <p:sp>
        <p:nvSpPr>
          <p:cNvPr id="43" name="Text Placeholder 11">
            <a:extLst>
              <a:ext uri="{FF2B5EF4-FFF2-40B4-BE49-F238E27FC236}">
                <a16:creationId xmlns:a16="http://schemas.microsoft.com/office/drawing/2014/main" id="{8D39B367-E13C-6D4B-8A16-B7D2AC6F8226}"/>
              </a:ext>
            </a:extLst>
          </p:cNvPr>
          <p:cNvSpPr>
            <a:spLocks noGrp="1"/>
          </p:cNvSpPr>
          <p:nvPr>
            <p:ph type="body" sz="quarter" idx="33" hasCustomPrompt="1"/>
          </p:nvPr>
        </p:nvSpPr>
        <p:spPr>
          <a:xfrm>
            <a:off x="1091919" y="4323500"/>
            <a:ext cx="1693228"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1</a:t>
            </a:r>
          </a:p>
        </p:txBody>
      </p:sp>
      <p:sp>
        <p:nvSpPr>
          <p:cNvPr id="44" name="Right Arrow 43">
            <a:extLst>
              <a:ext uri="{FF2B5EF4-FFF2-40B4-BE49-F238E27FC236}">
                <a16:creationId xmlns:a16="http://schemas.microsoft.com/office/drawing/2014/main" id="{C06763AA-A6CF-1B4C-AC70-1EFDC6812ED9}"/>
              </a:ext>
            </a:extLst>
          </p:cNvPr>
          <p:cNvSpPr/>
          <p:nvPr userDrawn="1"/>
        </p:nvSpPr>
        <p:spPr>
          <a:xfrm>
            <a:off x="808823" y="3305103"/>
            <a:ext cx="10749124" cy="162076"/>
          </a:xfrm>
          <a:prstGeom prst="rightArrow">
            <a:avLst>
              <a:gd name="adj1" fmla="val 8216"/>
              <a:gd name="adj2" fmla="val 75644"/>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lnSpc>
                <a:spcPct val="90000"/>
              </a:lnSpc>
            </a:pPr>
            <a:endParaRPr lang="en-US" sz="1800" b="1">
              <a:latin typeface="Avenir Next LT Pro" panose="020B0504020202020204" pitchFamily="34" charset="77"/>
            </a:endParaRPr>
          </a:p>
        </p:txBody>
      </p:sp>
      <p:sp>
        <p:nvSpPr>
          <p:cNvPr id="45" name="TextBox 44">
            <a:extLst>
              <a:ext uri="{FF2B5EF4-FFF2-40B4-BE49-F238E27FC236}">
                <a16:creationId xmlns:a16="http://schemas.microsoft.com/office/drawing/2014/main" id="{696A580F-EA53-F944-B448-24D46D9BD736}"/>
              </a:ext>
            </a:extLst>
          </p:cNvPr>
          <p:cNvSpPr txBox="1"/>
          <p:nvPr userDrawn="1"/>
        </p:nvSpPr>
        <p:spPr>
          <a:xfrm>
            <a:off x="4002161" y="3078365"/>
            <a:ext cx="87" cy="615553"/>
          </a:xfrm>
          <a:prstGeom prst="rect">
            <a:avLst/>
          </a:prstGeom>
          <a:noFill/>
        </p:spPr>
        <p:txBody>
          <a:bodyPr wrap="square" lIns="91440" tIns="45720" rIns="91440" bIns="45720" rtlCol="0" anchor="t">
            <a:noAutofit/>
          </a:bodyPr>
          <a:lstStyle/>
          <a:p>
            <a:pPr>
              <a:spcBef>
                <a:spcPts val="1200"/>
              </a:spcBef>
            </a:pPr>
            <a:endParaRPr lang="en-US" sz="4000">
              <a:solidFill>
                <a:schemeClr val="tx1"/>
              </a:solidFill>
              <a:latin typeface="Avenir Next LT Pro" panose="020B0504020202020204" pitchFamily="34" charset="77"/>
            </a:endParaRPr>
          </a:p>
        </p:txBody>
      </p:sp>
      <p:cxnSp>
        <p:nvCxnSpPr>
          <p:cNvPr id="46" name="Straight Connector 45">
            <a:extLst>
              <a:ext uri="{FF2B5EF4-FFF2-40B4-BE49-F238E27FC236}">
                <a16:creationId xmlns:a16="http://schemas.microsoft.com/office/drawing/2014/main" id="{9505B759-4A39-4242-AC59-E02E20E86732}"/>
              </a:ext>
            </a:extLst>
          </p:cNvPr>
          <p:cNvCxnSpPr>
            <a:cxnSpLocks/>
          </p:cNvCxnSpPr>
          <p:nvPr userDrawn="1"/>
        </p:nvCxnSpPr>
        <p:spPr>
          <a:xfrm>
            <a:off x="1938533" y="3945468"/>
            <a:ext cx="0" cy="243959"/>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1C0C8FC3-283D-6A45-9604-8839C93873F6}"/>
              </a:ext>
            </a:extLst>
          </p:cNvPr>
          <p:cNvCxnSpPr>
            <a:cxnSpLocks/>
          </p:cNvCxnSpPr>
          <p:nvPr userDrawn="1"/>
        </p:nvCxnSpPr>
        <p:spPr>
          <a:xfrm>
            <a:off x="4043711" y="3945468"/>
            <a:ext cx="0" cy="243959"/>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61CC2319-FD4D-7B46-A637-D968806D4E49}"/>
              </a:ext>
            </a:extLst>
          </p:cNvPr>
          <p:cNvCxnSpPr>
            <a:cxnSpLocks/>
          </p:cNvCxnSpPr>
          <p:nvPr userDrawn="1"/>
        </p:nvCxnSpPr>
        <p:spPr>
          <a:xfrm>
            <a:off x="6113669" y="3945468"/>
            <a:ext cx="0" cy="243959"/>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976FBC59-7E07-0947-81CE-A4E695F51904}"/>
              </a:ext>
            </a:extLst>
          </p:cNvPr>
          <p:cNvCxnSpPr>
            <a:cxnSpLocks/>
          </p:cNvCxnSpPr>
          <p:nvPr userDrawn="1"/>
        </p:nvCxnSpPr>
        <p:spPr>
          <a:xfrm>
            <a:off x="8214985" y="3945468"/>
            <a:ext cx="0" cy="243959"/>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83A8DDC9-9E3C-CC40-83C7-DCF0E6B61547}"/>
              </a:ext>
            </a:extLst>
          </p:cNvPr>
          <p:cNvCxnSpPr>
            <a:cxnSpLocks/>
          </p:cNvCxnSpPr>
          <p:nvPr userDrawn="1"/>
        </p:nvCxnSpPr>
        <p:spPr>
          <a:xfrm>
            <a:off x="10299320" y="3945468"/>
            <a:ext cx="0" cy="243959"/>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
        <p:nvSpPr>
          <p:cNvPr id="51" name="Text Placeholder 11">
            <a:extLst>
              <a:ext uri="{FF2B5EF4-FFF2-40B4-BE49-F238E27FC236}">
                <a16:creationId xmlns:a16="http://schemas.microsoft.com/office/drawing/2014/main" id="{39C60E0B-4077-324A-86A1-DC99378CA31D}"/>
              </a:ext>
            </a:extLst>
          </p:cNvPr>
          <p:cNvSpPr>
            <a:spLocks noGrp="1"/>
          </p:cNvSpPr>
          <p:nvPr>
            <p:ph type="body" sz="quarter" idx="35" hasCustomPrompt="1"/>
          </p:nvPr>
        </p:nvSpPr>
        <p:spPr>
          <a:xfrm>
            <a:off x="9226890" y="2175216"/>
            <a:ext cx="1906125" cy="276999"/>
          </a:xfrm>
          <a:prstGeom prst="rect">
            <a:avLst/>
          </a:prstGeom>
          <a:noFill/>
        </p:spPr>
        <p:txBody>
          <a:bodyPr wrap="square" lIns="91440" tIns="45720" rIns="91440" bIns="45720" anchor="t" anchorCtr="0">
            <a:spAutoFit/>
          </a:bodyPr>
          <a:lstStyle>
            <a:lvl1pPr marL="0" indent="0" algn="r">
              <a:spcBef>
                <a:spcPts val="0"/>
              </a:spcBef>
              <a:buNone/>
              <a:defRPr sz="1200" b="1" i="0" spc="0" baseline="0">
                <a:solidFill>
                  <a:schemeClr val="accent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TITLE HEADER</a:t>
            </a:r>
          </a:p>
        </p:txBody>
      </p:sp>
      <p:sp>
        <p:nvSpPr>
          <p:cNvPr id="52" name="Text Placeholder 7">
            <a:extLst>
              <a:ext uri="{FF2B5EF4-FFF2-40B4-BE49-F238E27FC236}">
                <a16:creationId xmlns:a16="http://schemas.microsoft.com/office/drawing/2014/main" id="{BA769310-E691-454A-8978-F450CB1DD3E3}"/>
              </a:ext>
            </a:extLst>
          </p:cNvPr>
          <p:cNvSpPr>
            <a:spLocks noGrp="1"/>
          </p:cNvSpPr>
          <p:nvPr>
            <p:ph type="body" sz="quarter" idx="24" hasCustomPrompt="1"/>
          </p:nvPr>
        </p:nvSpPr>
        <p:spPr>
          <a:xfrm>
            <a:off x="1078553" y="2918343"/>
            <a:ext cx="1719960" cy="935596"/>
          </a:xfrm>
          <a:prstGeom prst="rect">
            <a:avLst/>
          </a:prstGeom>
          <a:solidFill>
            <a:schemeClr val="bg1">
              <a:lumMod val="95000"/>
            </a:schemeClr>
          </a:solidFill>
          <a:ln w="25400">
            <a:solidFill>
              <a:schemeClr val="bg1"/>
            </a:solidFill>
          </a:ln>
        </p:spPr>
        <p:txBody>
          <a:bodyPr lIns="91440" tIns="45720" rIns="91440" bIns="45720" anchor="ctr"/>
          <a:lstStyle>
            <a:lvl1pPr marL="0" indent="0" algn="ctr">
              <a:buNone/>
              <a:defRPr sz="1200" b="1">
                <a:solidFill>
                  <a:schemeClr val="tx1"/>
                </a:solidFill>
                <a:latin typeface="Avenir Next LT Pro" panose="020B0504020202020204" pitchFamily="34" charset="77"/>
              </a:defRPr>
            </a:lvl1pPr>
          </a:lstStyle>
          <a:p>
            <a:pPr lvl="0"/>
            <a:r>
              <a:rPr lang="en-US"/>
              <a:t>Title Header</a:t>
            </a:r>
          </a:p>
        </p:txBody>
      </p:sp>
      <p:sp>
        <p:nvSpPr>
          <p:cNvPr id="53" name="Text Placeholder 11">
            <a:extLst>
              <a:ext uri="{FF2B5EF4-FFF2-40B4-BE49-F238E27FC236}">
                <a16:creationId xmlns:a16="http://schemas.microsoft.com/office/drawing/2014/main" id="{C56C692A-463D-A340-ADBE-E9136B76E3A1}"/>
              </a:ext>
            </a:extLst>
          </p:cNvPr>
          <p:cNvSpPr>
            <a:spLocks noGrp="1"/>
          </p:cNvSpPr>
          <p:nvPr>
            <p:ph type="body" sz="quarter" idx="36" hasCustomPrompt="1"/>
          </p:nvPr>
        </p:nvSpPr>
        <p:spPr>
          <a:xfrm>
            <a:off x="3197097" y="4323500"/>
            <a:ext cx="1693228"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1</a:t>
            </a:r>
          </a:p>
        </p:txBody>
      </p:sp>
      <p:sp>
        <p:nvSpPr>
          <p:cNvPr id="54" name="Text Placeholder 7">
            <a:extLst>
              <a:ext uri="{FF2B5EF4-FFF2-40B4-BE49-F238E27FC236}">
                <a16:creationId xmlns:a16="http://schemas.microsoft.com/office/drawing/2014/main" id="{D3531F27-1227-E242-B1AA-B441D6366907}"/>
              </a:ext>
            </a:extLst>
          </p:cNvPr>
          <p:cNvSpPr>
            <a:spLocks noGrp="1"/>
          </p:cNvSpPr>
          <p:nvPr>
            <p:ph type="body" sz="quarter" idx="37" hasCustomPrompt="1"/>
          </p:nvPr>
        </p:nvSpPr>
        <p:spPr>
          <a:xfrm>
            <a:off x="3183731" y="2918343"/>
            <a:ext cx="1719960" cy="935596"/>
          </a:xfrm>
          <a:prstGeom prst="rect">
            <a:avLst/>
          </a:prstGeom>
          <a:solidFill>
            <a:schemeClr val="bg1">
              <a:lumMod val="95000"/>
            </a:schemeClr>
          </a:solidFill>
          <a:ln w="25400">
            <a:solidFill>
              <a:schemeClr val="bg1"/>
            </a:solidFill>
          </a:ln>
        </p:spPr>
        <p:txBody>
          <a:bodyPr lIns="91440" tIns="45720" rIns="91440" bIns="45720" anchor="ctr"/>
          <a:lstStyle>
            <a:lvl1pPr marL="0" indent="0" algn="ctr">
              <a:buNone/>
              <a:defRPr sz="1200" b="1">
                <a:solidFill>
                  <a:schemeClr val="tx1"/>
                </a:solidFill>
                <a:latin typeface="Avenir Next LT Pro" panose="020B0504020202020204" pitchFamily="34" charset="77"/>
              </a:defRPr>
            </a:lvl1pPr>
          </a:lstStyle>
          <a:p>
            <a:pPr lvl="0"/>
            <a:r>
              <a:rPr lang="en-US"/>
              <a:t>Title Header</a:t>
            </a:r>
          </a:p>
        </p:txBody>
      </p:sp>
      <p:sp>
        <p:nvSpPr>
          <p:cNvPr id="55" name="Text Placeholder 11">
            <a:extLst>
              <a:ext uri="{FF2B5EF4-FFF2-40B4-BE49-F238E27FC236}">
                <a16:creationId xmlns:a16="http://schemas.microsoft.com/office/drawing/2014/main" id="{8DE992A2-488A-494D-9D43-C95F96B4A8FE}"/>
              </a:ext>
            </a:extLst>
          </p:cNvPr>
          <p:cNvSpPr>
            <a:spLocks noGrp="1"/>
          </p:cNvSpPr>
          <p:nvPr>
            <p:ph type="body" sz="quarter" idx="38" hasCustomPrompt="1"/>
          </p:nvPr>
        </p:nvSpPr>
        <p:spPr>
          <a:xfrm>
            <a:off x="5267055" y="4323500"/>
            <a:ext cx="1693228"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1</a:t>
            </a:r>
          </a:p>
        </p:txBody>
      </p:sp>
      <p:sp>
        <p:nvSpPr>
          <p:cNvPr id="56" name="Text Placeholder 7">
            <a:extLst>
              <a:ext uri="{FF2B5EF4-FFF2-40B4-BE49-F238E27FC236}">
                <a16:creationId xmlns:a16="http://schemas.microsoft.com/office/drawing/2014/main" id="{35AA8906-25A7-3B44-81C7-209B71C39C23}"/>
              </a:ext>
            </a:extLst>
          </p:cNvPr>
          <p:cNvSpPr>
            <a:spLocks noGrp="1"/>
          </p:cNvSpPr>
          <p:nvPr>
            <p:ph type="body" sz="quarter" idx="39" hasCustomPrompt="1"/>
          </p:nvPr>
        </p:nvSpPr>
        <p:spPr>
          <a:xfrm>
            <a:off x="5253689" y="2918343"/>
            <a:ext cx="1719960" cy="935596"/>
          </a:xfrm>
          <a:prstGeom prst="rect">
            <a:avLst/>
          </a:prstGeom>
          <a:solidFill>
            <a:schemeClr val="bg1">
              <a:lumMod val="95000"/>
            </a:schemeClr>
          </a:solidFill>
          <a:ln w="25400">
            <a:solidFill>
              <a:schemeClr val="bg1"/>
            </a:solidFill>
          </a:ln>
        </p:spPr>
        <p:txBody>
          <a:bodyPr lIns="91440" tIns="45720" rIns="91440" bIns="45720" anchor="ctr"/>
          <a:lstStyle>
            <a:lvl1pPr marL="0" indent="0" algn="ctr">
              <a:buNone/>
              <a:defRPr sz="1200" b="1">
                <a:solidFill>
                  <a:schemeClr val="tx1"/>
                </a:solidFill>
                <a:latin typeface="Avenir Next LT Pro" panose="020B0504020202020204" pitchFamily="34" charset="77"/>
              </a:defRPr>
            </a:lvl1pPr>
          </a:lstStyle>
          <a:p>
            <a:pPr lvl="0"/>
            <a:r>
              <a:rPr lang="en-US"/>
              <a:t>Title Header</a:t>
            </a:r>
          </a:p>
        </p:txBody>
      </p:sp>
      <p:sp>
        <p:nvSpPr>
          <p:cNvPr id="57" name="Text Placeholder 11">
            <a:extLst>
              <a:ext uri="{FF2B5EF4-FFF2-40B4-BE49-F238E27FC236}">
                <a16:creationId xmlns:a16="http://schemas.microsoft.com/office/drawing/2014/main" id="{1BA6F8F7-6633-0D40-8F4E-7B7B6F186BBC}"/>
              </a:ext>
            </a:extLst>
          </p:cNvPr>
          <p:cNvSpPr>
            <a:spLocks noGrp="1"/>
          </p:cNvSpPr>
          <p:nvPr>
            <p:ph type="body" sz="quarter" idx="40" hasCustomPrompt="1"/>
          </p:nvPr>
        </p:nvSpPr>
        <p:spPr>
          <a:xfrm>
            <a:off x="7368371" y="4323500"/>
            <a:ext cx="1693228"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1</a:t>
            </a:r>
          </a:p>
        </p:txBody>
      </p:sp>
      <p:sp>
        <p:nvSpPr>
          <p:cNvPr id="58" name="Text Placeholder 7">
            <a:extLst>
              <a:ext uri="{FF2B5EF4-FFF2-40B4-BE49-F238E27FC236}">
                <a16:creationId xmlns:a16="http://schemas.microsoft.com/office/drawing/2014/main" id="{6B1836C7-44F5-4A4E-BFBB-BA98EFEC5423}"/>
              </a:ext>
            </a:extLst>
          </p:cNvPr>
          <p:cNvSpPr>
            <a:spLocks noGrp="1"/>
          </p:cNvSpPr>
          <p:nvPr>
            <p:ph type="body" sz="quarter" idx="41" hasCustomPrompt="1"/>
          </p:nvPr>
        </p:nvSpPr>
        <p:spPr>
          <a:xfrm>
            <a:off x="7355005" y="2918343"/>
            <a:ext cx="1719960" cy="935596"/>
          </a:xfrm>
          <a:prstGeom prst="rect">
            <a:avLst/>
          </a:prstGeom>
          <a:solidFill>
            <a:schemeClr val="bg1">
              <a:lumMod val="95000"/>
            </a:schemeClr>
          </a:solidFill>
          <a:ln w="25400">
            <a:solidFill>
              <a:schemeClr val="bg1"/>
            </a:solidFill>
          </a:ln>
        </p:spPr>
        <p:txBody>
          <a:bodyPr lIns="91440" tIns="45720" rIns="91440" bIns="45720" anchor="ctr"/>
          <a:lstStyle>
            <a:lvl1pPr marL="0" indent="0" algn="ctr">
              <a:buNone/>
              <a:defRPr sz="1200" b="1">
                <a:solidFill>
                  <a:schemeClr val="tx1"/>
                </a:solidFill>
                <a:latin typeface="Avenir Next LT Pro" panose="020B0504020202020204" pitchFamily="34" charset="77"/>
              </a:defRPr>
            </a:lvl1pPr>
          </a:lstStyle>
          <a:p>
            <a:pPr lvl="0"/>
            <a:r>
              <a:rPr lang="en-US"/>
              <a:t>Title Header</a:t>
            </a:r>
          </a:p>
        </p:txBody>
      </p:sp>
      <p:sp>
        <p:nvSpPr>
          <p:cNvPr id="96" name="Text Placeholder 11">
            <a:extLst>
              <a:ext uri="{FF2B5EF4-FFF2-40B4-BE49-F238E27FC236}">
                <a16:creationId xmlns:a16="http://schemas.microsoft.com/office/drawing/2014/main" id="{32DC6995-A729-E445-A41F-66AB6112ABC8}"/>
              </a:ext>
            </a:extLst>
          </p:cNvPr>
          <p:cNvSpPr>
            <a:spLocks noGrp="1"/>
          </p:cNvSpPr>
          <p:nvPr>
            <p:ph type="body" sz="quarter" idx="42" hasCustomPrompt="1"/>
          </p:nvPr>
        </p:nvSpPr>
        <p:spPr>
          <a:xfrm>
            <a:off x="9452706" y="4323500"/>
            <a:ext cx="1693228"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1</a:t>
            </a:r>
          </a:p>
        </p:txBody>
      </p:sp>
      <p:sp>
        <p:nvSpPr>
          <p:cNvPr id="97" name="Text Placeholder 7">
            <a:extLst>
              <a:ext uri="{FF2B5EF4-FFF2-40B4-BE49-F238E27FC236}">
                <a16:creationId xmlns:a16="http://schemas.microsoft.com/office/drawing/2014/main" id="{240BAEE8-10CD-B44C-B066-6306AFB770AC}"/>
              </a:ext>
            </a:extLst>
          </p:cNvPr>
          <p:cNvSpPr>
            <a:spLocks noGrp="1"/>
          </p:cNvSpPr>
          <p:nvPr>
            <p:ph type="body" sz="quarter" idx="43" hasCustomPrompt="1"/>
          </p:nvPr>
        </p:nvSpPr>
        <p:spPr>
          <a:xfrm>
            <a:off x="9439340" y="2918343"/>
            <a:ext cx="1719960" cy="935596"/>
          </a:xfrm>
          <a:prstGeom prst="rect">
            <a:avLst/>
          </a:prstGeom>
          <a:solidFill>
            <a:schemeClr val="bg1">
              <a:lumMod val="95000"/>
            </a:schemeClr>
          </a:solidFill>
          <a:ln w="25400">
            <a:solidFill>
              <a:schemeClr val="bg1"/>
            </a:solidFill>
          </a:ln>
        </p:spPr>
        <p:txBody>
          <a:bodyPr lIns="91440" tIns="45720" rIns="91440" bIns="45720" anchor="ctr"/>
          <a:lstStyle>
            <a:lvl1pPr marL="0" indent="0" algn="ctr">
              <a:buNone/>
              <a:defRPr sz="1200" b="1">
                <a:solidFill>
                  <a:schemeClr val="tx1"/>
                </a:solidFill>
                <a:latin typeface="Avenir Next LT Pro" panose="020B0504020202020204" pitchFamily="34" charset="77"/>
              </a:defRPr>
            </a:lvl1pPr>
          </a:lstStyle>
          <a:p>
            <a:pPr lvl="0"/>
            <a:r>
              <a:rPr lang="en-US"/>
              <a:t>Title Header</a:t>
            </a:r>
          </a:p>
        </p:txBody>
      </p:sp>
      <p:grpSp>
        <p:nvGrpSpPr>
          <p:cNvPr id="98" name="Group 97">
            <a:extLst>
              <a:ext uri="{FF2B5EF4-FFF2-40B4-BE49-F238E27FC236}">
                <a16:creationId xmlns:a16="http://schemas.microsoft.com/office/drawing/2014/main" id="{90CDD6D3-7CC2-9A46-8241-AD783E69A93B}"/>
              </a:ext>
            </a:extLst>
          </p:cNvPr>
          <p:cNvGrpSpPr/>
          <p:nvPr userDrawn="1"/>
        </p:nvGrpSpPr>
        <p:grpSpPr>
          <a:xfrm>
            <a:off x="2874325" y="4339702"/>
            <a:ext cx="228600" cy="228600"/>
            <a:chOff x="5068956" y="4549940"/>
            <a:chExt cx="529870" cy="529870"/>
          </a:xfrm>
          <a:noFill/>
        </p:grpSpPr>
        <p:sp>
          <p:nvSpPr>
            <p:cNvPr id="99" name="Oval 98">
              <a:extLst>
                <a:ext uri="{FF2B5EF4-FFF2-40B4-BE49-F238E27FC236}">
                  <a16:creationId xmlns:a16="http://schemas.microsoft.com/office/drawing/2014/main" id="{8F2566FF-3D4B-DF4D-BC09-43EB05441E20}"/>
                </a:ext>
              </a:extLst>
            </p:cNvPr>
            <p:cNvSpPr/>
            <p:nvPr/>
          </p:nvSpPr>
          <p:spPr>
            <a:xfrm>
              <a:off x="5068956" y="4549940"/>
              <a:ext cx="529870" cy="5298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lnSpc>
                  <a:spcPct val="90000"/>
                </a:lnSpc>
              </a:pPr>
              <a:endParaRPr lang="en-US" b="1">
                <a:ln>
                  <a:solidFill>
                    <a:srgbClr val="313A45"/>
                  </a:solidFill>
                </a:ln>
                <a:latin typeface="Avenir Next LT Pro" panose="020B0504020202020204" pitchFamily="34" charset="77"/>
              </a:endParaRPr>
            </a:p>
          </p:txBody>
        </p:sp>
        <p:grpSp>
          <p:nvGrpSpPr>
            <p:cNvPr id="100" name="Group 99">
              <a:extLst>
                <a:ext uri="{FF2B5EF4-FFF2-40B4-BE49-F238E27FC236}">
                  <a16:creationId xmlns:a16="http://schemas.microsoft.com/office/drawing/2014/main" id="{F49FF4A2-CD46-5C46-9793-AD664C8676E8}"/>
                </a:ext>
              </a:extLst>
            </p:cNvPr>
            <p:cNvGrpSpPr/>
            <p:nvPr/>
          </p:nvGrpSpPr>
          <p:grpSpPr>
            <a:xfrm>
              <a:off x="5333891" y="4671174"/>
              <a:ext cx="0" cy="287402"/>
              <a:chOff x="5181435" y="5692959"/>
              <a:chExt cx="0" cy="326231"/>
            </a:xfrm>
            <a:grpFill/>
          </p:grpSpPr>
          <p:cxnSp>
            <p:nvCxnSpPr>
              <p:cNvPr id="101" name="Straight Connector 100">
                <a:extLst>
                  <a:ext uri="{FF2B5EF4-FFF2-40B4-BE49-F238E27FC236}">
                    <a16:creationId xmlns:a16="http://schemas.microsoft.com/office/drawing/2014/main" id="{EA06B288-5488-7A4F-A83D-97910440321B}"/>
                  </a:ext>
                </a:extLst>
              </p:cNvPr>
              <p:cNvCxnSpPr/>
              <p:nvPr/>
            </p:nvCxnSpPr>
            <p:spPr>
              <a:xfrm>
                <a:off x="5181435" y="5692959"/>
                <a:ext cx="0" cy="326231"/>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6032DB88-9708-154F-9884-A5849CBC63D9}"/>
                  </a:ext>
                </a:extLst>
              </p:cNvPr>
              <p:cNvCxnSpPr/>
              <p:nvPr/>
            </p:nvCxnSpPr>
            <p:spPr>
              <a:xfrm>
                <a:off x="5181435" y="5692959"/>
                <a:ext cx="0" cy="326231"/>
              </a:xfrm>
              <a:prstGeom prst="line">
                <a:avLst/>
              </a:prstGeom>
              <a:grpFill/>
              <a:ln w="12700">
                <a:solidFill>
                  <a:schemeClr val="tx1"/>
                </a:solidFill>
              </a:ln>
              <a:scene3d>
                <a:camera prst="orthographicFront">
                  <a:rot lat="0" lon="0" rev="16200000"/>
                </a:camera>
                <a:lightRig rig="threePt" dir="t"/>
              </a:scene3d>
            </p:spPr>
            <p:style>
              <a:lnRef idx="1">
                <a:schemeClr val="accent1"/>
              </a:lnRef>
              <a:fillRef idx="0">
                <a:schemeClr val="accent1"/>
              </a:fillRef>
              <a:effectRef idx="0">
                <a:schemeClr val="accent1"/>
              </a:effectRef>
              <a:fontRef idx="minor">
                <a:schemeClr val="tx1"/>
              </a:fontRef>
            </p:style>
          </p:cxnSp>
        </p:grpSp>
      </p:grpSp>
      <p:grpSp>
        <p:nvGrpSpPr>
          <p:cNvPr id="103" name="Group 102">
            <a:extLst>
              <a:ext uri="{FF2B5EF4-FFF2-40B4-BE49-F238E27FC236}">
                <a16:creationId xmlns:a16="http://schemas.microsoft.com/office/drawing/2014/main" id="{E546F0B0-13CA-6845-8270-230E08412484}"/>
              </a:ext>
            </a:extLst>
          </p:cNvPr>
          <p:cNvGrpSpPr/>
          <p:nvPr userDrawn="1"/>
        </p:nvGrpSpPr>
        <p:grpSpPr>
          <a:xfrm>
            <a:off x="4944284" y="4339702"/>
            <a:ext cx="228600" cy="228600"/>
            <a:chOff x="5068956" y="4549940"/>
            <a:chExt cx="529870" cy="529870"/>
          </a:xfrm>
          <a:noFill/>
        </p:grpSpPr>
        <p:sp>
          <p:nvSpPr>
            <p:cNvPr id="104" name="Oval 103">
              <a:extLst>
                <a:ext uri="{FF2B5EF4-FFF2-40B4-BE49-F238E27FC236}">
                  <a16:creationId xmlns:a16="http://schemas.microsoft.com/office/drawing/2014/main" id="{E7BFBDE5-71C7-C148-9C01-D254553F6D8D}"/>
                </a:ext>
              </a:extLst>
            </p:cNvPr>
            <p:cNvSpPr/>
            <p:nvPr/>
          </p:nvSpPr>
          <p:spPr>
            <a:xfrm>
              <a:off x="5068956" y="4549940"/>
              <a:ext cx="529870" cy="5298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lnSpc>
                  <a:spcPct val="90000"/>
                </a:lnSpc>
              </a:pPr>
              <a:endParaRPr lang="en-US" b="1">
                <a:ln>
                  <a:solidFill>
                    <a:srgbClr val="313A45"/>
                  </a:solidFill>
                </a:ln>
                <a:latin typeface="Avenir Next LT Pro" panose="020B0504020202020204" pitchFamily="34" charset="77"/>
              </a:endParaRPr>
            </a:p>
          </p:txBody>
        </p:sp>
        <p:grpSp>
          <p:nvGrpSpPr>
            <p:cNvPr id="105" name="Group 104">
              <a:extLst>
                <a:ext uri="{FF2B5EF4-FFF2-40B4-BE49-F238E27FC236}">
                  <a16:creationId xmlns:a16="http://schemas.microsoft.com/office/drawing/2014/main" id="{E2D44FD6-4A54-9C4A-B6EE-E2369DAC493F}"/>
                </a:ext>
              </a:extLst>
            </p:cNvPr>
            <p:cNvGrpSpPr/>
            <p:nvPr/>
          </p:nvGrpSpPr>
          <p:grpSpPr>
            <a:xfrm>
              <a:off x="5333891" y="4671174"/>
              <a:ext cx="0" cy="287402"/>
              <a:chOff x="5181435" y="5692959"/>
              <a:chExt cx="0" cy="326231"/>
            </a:xfrm>
            <a:grpFill/>
          </p:grpSpPr>
          <p:cxnSp>
            <p:nvCxnSpPr>
              <p:cNvPr id="106" name="Straight Connector 105">
                <a:extLst>
                  <a:ext uri="{FF2B5EF4-FFF2-40B4-BE49-F238E27FC236}">
                    <a16:creationId xmlns:a16="http://schemas.microsoft.com/office/drawing/2014/main" id="{A1150AFA-5497-E94C-B534-F3A08125EEF5}"/>
                  </a:ext>
                </a:extLst>
              </p:cNvPr>
              <p:cNvCxnSpPr/>
              <p:nvPr/>
            </p:nvCxnSpPr>
            <p:spPr>
              <a:xfrm>
                <a:off x="5181435" y="5692959"/>
                <a:ext cx="0" cy="326231"/>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3E6E36D5-6753-2741-BEB2-458F4332ADA9}"/>
                  </a:ext>
                </a:extLst>
              </p:cNvPr>
              <p:cNvCxnSpPr/>
              <p:nvPr/>
            </p:nvCxnSpPr>
            <p:spPr>
              <a:xfrm>
                <a:off x="5181435" y="5692959"/>
                <a:ext cx="0" cy="326231"/>
              </a:xfrm>
              <a:prstGeom prst="line">
                <a:avLst/>
              </a:prstGeom>
              <a:grpFill/>
              <a:ln w="12700">
                <a:solidFill>
                  <a:schemeClr val="tx1"/>
                </a:solidFill>
              </a:ln>
              <a:scene3d>
                <a:camera prst="orthographicFront">
                  <a:rot lat="0" lon="0" rev="16200000"/>
                </a:camera>
                <a:lightRig rig="threePt" dir="t"/>
              </a:scene3d>
            </p:spPr>
            <p:style>
              <a:lnRef idx="1">
                <a:schemeClr val="accent1"/>
              </a:lnRef>
              <a:fillRef idx="0">
                <a:schemeClr val="accent1"/>
              </a:fillRef>
              <a:effectRef idx="0">
                <a:schemeClr val="accent1"/>
              </a:effectRef>
              <a:fontRef idx="minor">
                <a:schemeClr val="tx1"/>
              </a:fontRef>
            </p:style>
          </p:cxnSp>
        </p:grpSp>
      </p:grpSp>
      <p:grpSp>
        <p:nvGrpSpPr>
          <p:cNvPr id="108" name="Group 107">
            <a:extLst>
              <a:ext uri="{FF2B5EF4-FFF2-40B4-BE49-F238E27FC236}">
                <a16:creationId xmlns:a16="http://schemas.microsoft.com/office/drawing/2014/main" id="{AB864DC3-C343-5D40-9C02-C8DB7FD2DADD}"/>
              </a:ext>
            </a:extLst>
          </p:cNvPr>
          <p:cNvGrpSpPr/>
          <p:nvPr userDrawn="1"/>
        </p:nvGrpSpPr>
        <p:grpSpPr>
          <a:xfrm>
            <a:off x="7028618" y="4339702"/>
            <a:ext cx="228600" cy="228600"/>
            <a:chOff x="5068956" y="4549940"/>
            <a:chExt cx="529870" cy="529870"/>
          </a:xfrm>
          <a:noFill/>
        </p:grpSpPr>
        <p:sp>
          <p:nvSpPr>
            <p:cNvPr id="109" name="Oval 108">
              <a:extLst>
                <a:ext uri="{FF2B5EF4-FFF2-40B4-BE49-F238E27FC236}">
                  <a16:creationId xmlns:a16="http://schemas.microsoft.com/office/drawing/2014/main" id="{7B36C430-C535-FA46-9B26-041CCA0FF389}"/>
                </a:ext>
              </a:extLst>
            </p:cNvPr>
            <p:cNvSpPr/>
            <p:nvPr/>
          </p:nvSpPr>
          <p:spPr>
            <a:xfrm>
              <a:off x="5068956" y="4549940"/>
              <a:ext cx="529870" cy="5298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lnSpc>
                  <a:spcPct val="90000"/>
                </a:lnSpc>
              </a:pPr>
              <a:endParaRPr lang="en-US" b="1">
                <a:ln>
                  <a:solidFill>
                    <a:srgbClr val="313A45"/>
                  </a:solidFill>
                </a:ln>
                <a:latin typeface="Avenir Next LT Pro" panose="020B0504020202020204" pitchFamily="34" charset="77"/>
              </a:endParaRPr>
            </a:p>
          </p:txBody>
        </p:sp>
        <p:grpSp>
          <p:nvGrpSpPr>
            <p:cNvPr id="110" name="Group 109">
              <a:extLst>
                <a:ext uri="{FF2B5EF4-FFF2-40B4-BE49-F238E27FC236}">
                  <a16:creationId xmlns:a16="http://schemas.microsoft.com/office/drawing/2014/main" id="{36795C7F-6E95-3540-8361-39AF86E116E5}"/>
                </a:ext>
              </a:extLst>
            </p:cNvPr>
            <p:cNvGrpSpPr/>
            <p:nvPr/>
          </p:nvGrpSpPr>
          <p:grpSpPr>
            <a:xfrm>
              <a:off x="5333891" y="4671174"/>
              <a:ext cx="0" cy="287402"/>
              <a:chOff x="5181435" y="5692959"/>
              <a:chExt cx="0" cy="326231"/>
            </a:xfrm>
            <a:grpFill/>
          </p:grpSpPr>
          <p:cxnSp>
            <p:nvCxnSpPr>
              <p:cNvPr id="111" name="Straight Connector 110">
                <a:extLst>
                  <a:ext uri="{FF2B5EF4-FFF2-40B4-BE49-F238E27FC236}">
                    <a16:creationId xmlns:a16="http://schemas.microsoft.com/office/drawing/2014/main" id="{183F9D34-6663-7043-A0AF-1B026422FC6E}"/>
                  </a:ext>
                </a:extLst>
              </p:cNvPr>
              <p:cNvCxnSpPr/>
              <p:nvPr/>
            </p:nvCxnSpPr>
            <p:spPr>
              <a:xfrm>
                <a:off x="5181435" y="5692959"/>
                <a:ext cx="0" cy="326231"/>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64549C90-5FB8-8F4C-AB00-3FD2B545B484}"/>
                  </a:ext>
                </a:extLst>
              </p:cNvPr>
              <p:cNvCxnSpPr/>
              <p:nvPr/>
            </p:nvCxnSpPr>
            <p:spPr>
              <a:xfrm>
                <a:off x="5181435" y="5692959"/>
                <a:ext cx="0" cy="326231"/>
              </a:xfrm>
              <a:prstGeom prst="line">
                <a:avLst/>
              </a:prstGeom>
              <a:grpFill/>
              <a:ln w="12700">
                <a:solidFill>
                  <a:schemeClr val="tx1"/>
                </a:solidFill>
              </a:ln>
              <a:scene3d>
                <a:camera prst="orthographicFront">
                  <a:rot lat="0" lon="0" rev="16200000"/>
                </a:camera>
                <a:lightRig rig="threePt" dir="t"/>
              </a:scene3d>
            </p:spPr>
            <p:style>
              <a:lnRef idx="1">
                <a:schemeClr val="accent1"/>
              </a:lnRef>
              <a:fillRef idx="0">
                <a:schemeClr val="accent1"/>
              </a:fillRef>
              <a:effectRef idx="0">
                <a:schemeClr val="accent1"/>
              </a:effectRef>
              <a:fontRef idx="minor">
                <a:schemeClr val="tx1"/>
              </a:fontRef>
            </p:style>
          </p:cxnSp>
        </p:grpSp>
      </p:grpSp>
      <p:grpSp>
        <p:nvGrpSpPr>
          <p:cNvPr id="113" name="Group 112">
            <a:extLst>
              <a:ext uri="{FF2B5EF4-FFF2-40B4-BE49-F238E27FC236}">
                <a16:creationId xmlns:a16="http://schemas.microsoft.com/office/drawing/2014/main" id="{93150323-4463-AF4A-8C11-847A66B08DF6}"/>
              </a:ext>
            </a:extLst>
          </p:cNvPr>
          <p:cNvGrpSpPr/>
          <p:nvPr userDrawn="1"/>
        </p:nvGrpSpPr>
        <p:grpSpPr>
          <a:xfrm>
            <a:off x="9112590" y="4339702"/>
            <a:ext cx="228600" cy="228600"/>
            <a:chOff x="5068956" y="4549940"/>
            <a:chExt cx="529870" cy="529870"/>
          </a:xfrm>
          <a:noFill/>
        </p:grpSpPr>
        <p:sp>
          <p:nvSpPr>
            <p:cNvPr id="114" name="Oval 113">
              <a:extLst>
                <a:ext uri="{FF2B5EF4-FFF2-40B4-BE49-F238E27FC236}">
                  <a16:creationId xmlns:a16="http://schemas.microsoft.com/office/drawing/2014/main" id="{17315BBA-235A-294D-8145-37C6A1AF1AFF}"/>
                </a:ext>
              </a:extLst>
            </p:cNvPr>
            <p:cNvSpPr/>
            <p:nvPr/>
          </p:nvSpPr>
          <p:spPr>
            <a:xfrm>
              <a:off x="5068956" y="4549940"/>
              <a:ext cx="529870" cy="5298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lnSpc>
                  <a:spcPct val="90000"/>
                </a:lnSpc>
              </a:pPr>
              <a:endParaRPr lang="en-US" b="1">
                <a:ln>
                  <a:solidFill>
                    <a:srgbClr val="313A45"/>
                  </a:solidFill>
                </a:ln>
                <a:latin typeface="Avenir Next LT Pro" panose="020B0504020202020204" pitchFamily="34" charset="77"/>
              </a:endParaRPr>
            </a:p>
          </p:txBody>
        </p:sp>
        <p:grpSp>
          <p:nvGrpSpPr>
            <p:cNvPr id="115" name="Group 114">
              <a:extLst>
                <a:ext uri="{FF2B5EF4-FFF2-40B4-BE49-F238E27FC236}">
                  <a16:creationId xmlns:a16="http://schemas.microsoft.com/office/drawing/2014/main" id="{B35B75F8-F5FA-4542-B2CE-B777FA8B5B78}"/>
                </a:ext>
              </a:extLst>
            </p:cNvPr>
            <p:cNvGrpSpPr/>
            <p:nvPr/>
          </p:nvGrpSpPr>
          <p:grpSpPr>
            <a:xfrm>
              <a:off x="5333891" y="4671174"/>
              <a:ext cx="0" cy="287402"/>
              <a:chOff x="5181435" y="5692959"/>
              <a:chExt cx="0" cy="326231"/>
            </a:xfrm>
            <a:grpFill/>
          </p:grpSpPr>
          <p:cxnSp>
            <p:nvCxnSpPr>
              <p:cNvPr id="116" name="Straight Connector 115">
                <a:extLst>
                  <a:ext uri="{FF2B5EF4-FFF2-40B4-BE49-F238E27FC236}">
                    <a16:creationId xmlns:a16="http://schemas.microsoft.com/office/drawing/2014/main" id="{BD2E6BEA-0F6C-9E4C-B6B0-8F03C6F74581}"/>
                  </a:ext>
                </a:extLst>
              </p:cNvPr>
              <p:cNvCxnSpPr/>
              <p:nvPr/>
            </p:nvCxnSpPr>
            <p:spPr>
              <a:xfrm>
                <a:off x="5181435" y="5692959"/>
                <a:ext cx="0" cy="326231"/>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ECD0651B-7D3B-034D-AEA1-4B10597F721E}"/>
                  </a:ext>
                </a:extLst>
              </p:cNvPr>
              <p:cNvCxnSpPr/>
              <p:nvPr/>
            </p:nvCxnSpPr>
            <p:spPr>
              <a:xfrm>
                <a:off x="5181435" y="5692959"/>
                <a:ext cx="0" cy="326231"/>
              </a:xfrm>
              <a:prstGeom prst="line">
                <a:avLst/>
              </a:prstGeom>
              <a:grpFill/>
              <a:ln w="12700">
                <a:solidFill>
                  <a:schemeClr val="tx1"/>
                </a:solidFill>
              </a:ln>
              <a:scene3d>
                <a:camera prst="orthographicFront">
                  <a:rot lat="0" lon="0" rev="16200000"/>
                </a:camera>
                <a:lightRig rig="threePt" dir="t"/>
              </a:scene3d>
            </p:spPr>
            <p:style>
              <a:lnRef idx="1">
                <a:schemeClr val="accent1"/>
              </a:lnRef>
              <a:fillRef idx="0">
                <a:schemeClr val="accent1"/>
              </a:fillRef>
              <a:effectRef idx="0">
                <a:schemeClr val="accent1"/>
              </a:effectRef>
              <a:fontRef idx="minor">
                <a:schemeClr val="tx1"/>
              </a:fontRef>
            </p:style>
          </p:cxnSp>
        </p:grpSp>
      </p:grpSp>
      <p:sp>
        <p:nvSpPr>
          <p:cNvPr id="4" name="Text Placeholder 11">
            <a:extLst>
              <a:ext uri="{FF2B5EF4-FFF2-40B4-BE49-F238E27FC236}">
                <a16:creationId xmlns:a16="http://schemas.microsoft.com/office/drawing/2014/main" id="{64AD5598-9F2B-CA2A-D69B-38528B053E6B}"/>
              </a:ext>
            </a:extLst>
          </p:cNvPr>
          <p:cNvSpPr>
            <a:spLocks noGrp="1"/>
          </p:cNvSpPr>
          <p:nvPr>
            <p:ph type="body" sz="quarter" idx="1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3" name="Text Placeholder 12">
            <a:extLst>
              <a:ext uri="{FF2B5EF4-FFF2-40B4-BE49-F238E27FC236}">
                <a16:creationId xmlns:a16="http://schemas.microsoft.com/office/drawing/2014/main" id="{845C116F-BDB3-4F36-FDCC-329EA7B4FA39}"/>
              </a:ext>
            </a:extLst>
          </p:cNvPr>
          <p:cNvSpPr>
            <a:spLocks noGrp="1"/>
          </p:cNvSpPr>
          <p:nvPr>
            <p:ph type="body" sz="quarter" idx="16"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2"/>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5" name="Text Placeholder 7">
            <a:extLst>
              <a:ext uri="{FF2B5EF4-FFF2-40B4-BE49-F238E27FC236}">
                <a16:creationId xmlns:a16="http://schemas.microsoft.com/office/drawing/2014/main" id="{C1DE1B70-F101-6C4D-FC26-755736AAECA5}"/>
              </a:ext>
            </a:extLst>
          </p:cNvPr>
          <p:cNvSpPr>
            <a:spLocks noGrp="1"/>
          </p:cNvSpPr>
          <p:nvPr>
            <p:ph type="body" sz="quarter" idx="18"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dirty="0"/>
              <a:t>SECTION TITLE (ALL CAPS) – AVENIR NEXT 9PT</a:t>
            </a:r>
          </a:p>
        </p:txBody>
      </p:sp>
    </p:spTree>
    <p:extLst>
      <p:ext uri="{BB962C8B-B14F-4D97-AF65-F5344CB8AC3E}">
        <p14:creationId xmlns:p14="http://schemas.microsoft.com/office/powerpoint/2010/main" val="208380520"/>
      </p:ext>
    </p:extLst>
  </p:cSld>
  <p:clrMapOvr>
    <a:masterClrMapping/>
  </p:clrMapOvr>
  <p:transition>
    <p:wipe/>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Quote Slide with Imag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0E4A63B-939E-0A2C-D4A6-D1496B3F4E89}"/>
              </a:ext>
            </a:extLst>
          </p:cNvPr>
          <p:cNvSpPr/>
          <p:nvPr userDrawn="1"/>
        </p:nvSpPr>
        <p:spPr>
          <a:xfrm>
            <a:off x="0" y="470111"/>
            <a:ext cx="12192000" cy="50567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p>
        </p:txBody>
      </p:sp>
      <p:sp>
        <p:nvSpPr>
          <p:cNvPr id="6" name="Text Placeholder 7">
            <a:extLst>
              <a:ext uri="{FF2B5EF4-FFF2-40B4-BE49-F238E27FC236}">
                <a16:creationId xmlns:a16="http://schemas.microsoft.com/office/drawing/2014/main" id="{246F361F-65DD-63D5-5F7B-5535C9F12593}"/>
              </a:ext>
            </a:extLst>
          </p:cNvPr>
          <p:cNvSpPr>
            <a:spLocks noGrp="1"/>
          </p:cNvSpPr>
          <p:nvPr>
            <p:ph type="body" sz="quarter" idx="11" hasCustomPrompt="1"/>
          </p:nvPr>
        </p:nvSpPr>
        <p:spPr>
          <a:xfrm>
            <a:off x="3719946" y="1551240"/>
            <a:ext cx="6459736" cy="2634090"/>
          </a:xfrm>
          <a:prstGeom prst="rect">
            <a:avLst/>
          </a:prstGeom>
        </p:spPr>
        <p:txBody>
          <a:bodyPr rIns="0"/>
          <a:lstStyle>
            <a:lvl1pPr marL="0" indent="0" algn="l">
              <a:lnSpc>
                <a:spcPts val="4000"/>
              </a:lnSpc>
              <a:buNone/>
              <a:defRPr sz="3600" i="0">
                <a:solidFill>
                  <a:schemeClr val="bg1"/>
                </a:solidFill>
                <a:latin typeface="+mj-lt"/>
                <a:cs typeface="Times New Roman" panose="02020603050405020304" pitchFamily="18" charset="0"/>
              </a:defRPr>
            </a:lvl1pPr>
            <a:lvl2pPr marL="169863" indent="0">
              <a:buNone/>
              <a:defRPr>
                <a:solidFill>
                  <a:schemeClr val="accent1"/>
                </a:solidFill>
                <a:latin typeface="Times New Roman" panose="02020603050405020304" pitchFamily="18" charset="0"/>
                <a:cs typeface="Times New Roman" panose="02020603050405020304" pitchFamily="18" charset="0"/>
              </a:defRPr>
            </a:lvl2pPr>
            <a:lvl3pPr marL="344487" indent="0">
              <a:buNone/>
              <a:defRPr>
                <a:solidFill>
                  <a:schemeClr val="accent1"/>
                </a:solidFill>
                <a:latin typeface="Times New Roman" panose="02020603050405020304" pitchFamily="18" charset="0"/>
                <a:cs typeface="Times New Roman" panose="02020603050405020304" pitchFamily="18" charset="0"/>
              </a:defRPr>
            </a:lvl3pPr>
            <a:lvl4pPr marL="514350" indent="0">
              <a:buNone/>
              <a:defRPr>
                <a:solidFill>
                  <a:schemeClr val="accent1"/>
                </a:solidFill>
                <a:latin typeface="Times New Roman" panose="02020603050405020304" pitchFamily="18" charset="0"/>
                <a:cs typeface="Times New Roman" panose="02020603050405020304" pitchFamily="18" charset="0"/>
              </a:defRPr>
            </a:lvl4pPr>
            <a:lvl5pPr marL="688975" indent="0">
              <a:buNone/>
              <a:defRPr>
                <a:solidFill>
                  <a:schemeClr val="accent1"/>
                </a:solidFill>
                <a:latin typeface="Times New Roman" panose="02020603050405020304" pitchFamily="18" charset="0"/>
                <a:cs typeface="Times New Roman" panose="02020603050405020304" pitchFamily="18" charset="0"/>
              </a:defRPr>
            </a:lvl5pPr>
          </a:lstStyle>
          <a:p>
            <a:pPr marL="0" marR="0" lvl="0" indent="0" algn="l" defTabSz="914400" rtl="0" eaLnBrk="1" fontAlgn="auto" latinLnBrk="0" hangingPunct="1">
              <a:lnSpc>
                <a:spcPts val="4000"/>
              </a:lnSpc>
              <a:spcBef>
                <a:spcPts val="600"/>
              </a:spcBef>
              <a:spcAft>
                <a:spcPts val="0"/>
              </a:spcAft>
              <a:buClrTx/>
              <a:buSzTx/>
              <a:buFont typeface="Arial" panose="020B0604020202020204" pitchFamily="34" charset="0"/>
              <a:buNone/>
              <a:tabLst/>
              <a:defRPr/>
            </a:pPr>
            <a:r>
              <a:rPr lang="en-US"/>
              <a:t>Insert pull quote here (Times New Roman, 36pt) Lorem ipsum dolor sit </a:t>
            </a:r>
            <a:r>
              <a:rPr lang="en-US" err="1"/>
              <a:t>amet</a:t>
            </a:r>
            <a:r>
              <a:rPr lang="en-US"/>
              <a:t>, </a:t>
            </a:r>
            <a:r>
              <a:rPr lang="en-US" err="1"/>
              <a:t>consectetur</a:t>
            </a:r>
            <a:r>
              <a:rPr lang="en-US"/>
              <a:t> </a:t>
            </a:r>
            <a:r>
              <a:rPr lang="en-US" err="1"/>
              <a:t>adipiscing</a:t>
            </a:r>
            <a:r>
              <a:rPr lang="en-US"/>
              <a:t> </a:t>
            </a:r>
            <a:r>
              <a:rPr lang="en-US" err="1"/>
              <a:t>elit</a:t>
            </a:r>
            <a:r>
              <a:rPr lang="en-US"/>
              <a:t>. </a:t>
            </a:r>
            <a:r>
              <a:rPr lang="en-US" err="1"/>
              <a:t>Excepteur</a:t>
            </a:r>
            <a:r>
              <a:rPr lang="en-US"/>
              <a:t> </a:t>
            </a:r>
            <a:r>
              <a:rPr lang="en-US" err="1"/>
              <a:t>sint</a:t>
            </a:r>
            <a:r>
              <a:rPr lang="en-US"/>
              <a:t> </a:t>
            </a:r>
            <a:r>
              <a:rPr lang="en-US" err="1"/>
              <a:t>occaecat</a:t>
            </a:r>
            <a:r>
              <a:rPr lang="en-US"/>
              <a:t> </a:t>
            </a:r>
            <a:r>
              <a:rPr lang="en-US" err="1"/>
              <a:t>cupidat</a:t>
            </a:r>
            <a:r>
              <a:rPr lang="en-US"/>
              <a:t> non </a:t>
            </a:r>
            <a:r>
              <a:rPr lang="en-US" err="1"/>
              <a:t>proident</a:t>
            </a:r>
            <a:r>
              <a:rPr lang="en-US"/>
              <a:t>.</a:t>
            </a:r>
          </a:p>
        </p:txBody>
      </p:sp>
      <p:sp>
        <p:nvSpPr>
          <p:cNvPr id="7" name="Text Placeholder 5">
            <a:extLst>
              <a:ext uri="{FF2B5EF4-FFF2-40B4-BE49-F238E27FC236}">
                <a16:creationId xmlns:a16="http://schemas.microsoft.com/office/drawing/2014/main" id="{F0B13878-40EA-F623-2691-F0F3AD2CA7F4}"/>
              </a:ext>
            </a:extLst>
          </p:cNvPr>
          <p:cNvSpPr>
            <a:spLocks noGrp="1"/>
          </p:cNvSpPr>
          <p:nvPr>
            <p:ph type="body" sz="quarter" idx="12" hasCustomPrompt="1"/>
          </p:nvPr>
        </p:nvSpPr>
        <p:spPr>
          <a:xfrm>
            <a:off x="3719493" y="4215723"/>
            <a:ext cx="6459736" cy="327160"/>
          </a:xfrm>
          <a:prstGeom prst="rect">
            <a:avLst/>
          </a:prstGeom>
        </p:spPr>
        <p:txBody>
          <a:bodyPr/>
          <a:lstStyle>
            <a:lvl1pPr algn="r">
              <a:buNone/>
              <a:defRPr sz="1600" b="1">
                <a:solidFill>
                  <a:schemeClr val="bg1"/>
                </a:solidFill>
                <a:latin typeface="Avenir Next LT Pro" panose="020B0504020202020204" pitchFamily="34" charset="77"/>
              </a:defRPr>
            </a:lvl1pPr>
            <a:lvl2pPr>
              <a:buNone/>
              <a:defRPr/>
            </a:lvl2pPr>
            <a:lvl3pPr>
              <a:buNone/>
              <a:defRPr/>
            </a:lvl3pPr>
            <a:lvl4pPr>
              <a:buNone/>
              <a:defRPr/>
            </a:lvl4pPr>
            <a:lvl5pPr>
              <a:buNone/>
              <a:defRPr/>
            </a:lvl5pPr>
          </a:lstStyle>
          <a:p>
            <a:pPr lvl="0"/>
            <a:r>
              <a:rPr lang="en-US"/>
              <a:t>– First, Last Name</a:t>
            </a:r>
          </a:p>
        </p:txBody>
      </p:sp>
      <p:sp>
        <p:nvSpPr>
          <p:cNvPr id="8" name="Text Placeholder 5">
            <a:extLst>
              <a:ext uri="{FF2B5EF4-FFF2-40B4-BE49-F238E27FC236}">
                <a16:creationId xmlns:a16="http://schemas.microsoft.com/office/drawing/2014/main" id="{82AD81A1-C537-6AFE-6541-3CDC5D6DB11A}"/>
              </a:ext>
            </a:extLst>
          </p:cNvPr>
          <p:cNvSpPr>
            <a:spLocks noGrp="1"/>
          </p:cNvSpPr>
          <p:nvPr>
            <p:ph type="body" sz="quarter" idx="13" hasCustomPrompt="1"/>
          </p:nvPr>
        </p:nvSpPr>
        <p:spPr>
          <a:xfrm>
            <a:off x="3719493" y="4554085"/>
            <a:ext cx="6459736" cy="327160"/>
          </a:xfrm>
          <a:prstGeom prst="rect">
            <a:avLst/>
          </a:prstGeom>
        </p:spPr>
        <p:txBody>
          <a:bodyPr/>
          <a:lstStyle>
            <a:lvl1pPr algn="r">
              <a:buNone/>
              <a:defRPr sz="1600" b="0">
                <a:solidFill>
                  <a:schemeClr val="bg1"/>
                </a:solidFill>
                <a:latin typeface="Avenir Next LT Pro" panose="020B0504020202020204" pitchFamily="34" charset="77"/>
              </a:defRPr>
            </a:lvl1pPr>
            <a:lvl2pPr>
              <a:buNone/>
              <a:defRPr/>
            </a:lvl2pPr>
            <a:lvl3pPr>
              <a:buNone/>
              <a:defRPr/>
            </a:lvl3pPr>
            <a:lvl4pPr>
              <a:buNone/>
              <a:defRPr/>
            </a:lvl4pPr>
            <a:lvl5pPr>
              <a:buNone/>
              <a:defRPr/>
            </a:lvl5pPr>
          </a:lstStyle>
          <a:p>
            <a:pPr lvl="0"/>
            <a:r>
              <a:rPr lang="en-US"/>
              <a:t>Title, Company</a:t>
            </a:r>
          </a:p>
        </p:txBody>
      </p:sp>
      <p:sp>
        <p:nvSpPr>
          <p:cNvPr id="9" name="Text Placeholder 7">
            <a:extLst>
              <a:ext uri="{FF2B5EF4-FFF2-40B4-BE49-F238E27FC236}">
                <a16:creationId xmlns:a16="http://schemas.microsoft.com/office/drawing/2014/main" id="{C6C9B22F-76CA-887F-F867-D236E706ECD8}"/>
              </a:ext>
            </a:extLst>
          </p:cNvPr>
          <p:cNvSpPr>
            <a:spLocks noGrp="1"/>
          </p:cNvSpPr>
          <p:nvPr>
            <p:ph type="body" sz="quarter" idx="19" hasCustomPrompt="1"/>
          </p:nvPr>
        </p:nvSpPr>
        <p:spPr>
          <a:xfrm rot="10800000">
            <a:off x="10195052" y="1916605"/>
            <a:ext cx="1617615" cy="2163762"/>
          </a:xfrm>
          <a:prstGeom prst="rect">
            <a:avLst/>
          </a:prstGeom>
        </p:spPr>
        <p:txBody>
          <a:bodyPr rIns="0" anchor="ctr" anchorCtr="0"/>
          <a:lstStyle>
            <a:lvl1pPr marL="0" indent="0">
              <a:buNone/>
              <a:defRPr sz="23900" i="1">
                <a:solidFill>
                  <a:schemeClr val="accent1"/>
                </a:solidFill>
                <a:latin typeface="Georgia" panose="02040502050405020303" pitchFamily="18" charset="0"/>
                <a:cs typeface="Times New Roman" panose="02020603050405020304" pitchFamily="18" charset="0"/>
              </a:defRPr>
            </a:lvl1pPr>
            <a:lvl2pPr marL="169863" indent="0">
              <a:buNone/>
              <a:defRPr>
                <a:solidFill>
                  <a:schemeClr val="accent1"/>
                </a:solidFill>
                <a:latin typeface="Times New Roman" panose="02020603050405020304" pitchFamily="18" charset="0"/>
                <a:cs typeface="Times New Roman" panose="02020603050405020304" pitchFamily="18" charset="0"/>
              </a:defRPr>
            </a:lvl2pPr>
            <a:lvl3pPr marL="344487" indent="0">
              <a:buNone/>
              <a:defRPr>
                <a:solidFill>
                  <a:schemeClr val="accent1"/>
                </a:solidFill>
                <a:latin typeface="Times New Roman" panose="02020603050405020304" pitchFamily="18" charset="0"/>
                <a:cs typeface="Times New Roman" panose="02020603050405020304" pitchFamily="18" charset="0"/>
              </a:defRPr>
            </a:lvl3pPr>
            <a:lvl4pPr marL="514350" indent="0">
              <a:buNone/>
              <a:defRPr>
                <a:solidFill>
                  <a:schemeClr val="accent1"/>
                </a:solidFill>
                <a:latin typeface="Times New Roman" panose="02020603050405020304" pitchFamily="18" charset="0"/>
                <a:cs typeface="Times New Roman" panose="02020603050405020304" pitchFamily="18" charset="0"/>
              </a:defRPr>
            </a:lvl4pPr>
            <a:lvl5pPr marL="688975" indent="0">
              <a:buNone/>
              <a:defRPr>
                <a:solidFill>
                  <a:schemeClr val="accent1"/>
                </a:solidFill>
                <a:latin typeface="Times New Roman" panose="02020603050405020304" pitchFamily="18" charset="0"/>
                <a:cs typeface="Times New Roman" panose="02020603050405020304" pitchFamily="18" charset="0"/>
              </a:defRPr>
            </a:lvl5pPr>
          </a:lstStyle>
          <a:p>
            <a:pPr lvl="0"/>
            <a:r>
              <a:rPr lang="en-US"/>
              <a:t>“</a:t>
            </a:r>
          </a:p>
        </p:txBody>
      </p:sp>
      <p:sp>
        <p:nvSpPr>
          <p:cNvPr id="10" name="Picture Placeholder 4">
            <a:extLst>
              <a:ext uri="{FF2B5EF4-FFF2-40B4-BE49-F238E27FC236}">
                <a16:creationId xmlns:a16="http://schemas.microsoft.com/office/drawing/2014/main" id="{DA1898F5-0A81-AC36-9703-D5A2B1192590}"/>
              </a:ext>
            </a:extLst>
          </p:cNvPr>
          <p:cNvSpPr>
            <a:spLocks noGrp="1"/>
          </p:cNvSpPr>
          <p:nvPr>
            <p:ph type="pic" sz="quarter" idx="20"/>
          </p:nvPr>
        </p:nvSpPr>
        <p:spPr>
          <a:xfrm>
            <a:off x="609600" y="1711791"/>
            <a:ext cx="2312988" cy="2312988"/>
          </a:xfrm>
          <a:prstGeom prst="ellipse">
            <a:avLst/>
          </a:prstGeom>
          <a:solidFill>
            <a:schemeClr val="bg1">
              <a:lumMod val="50000"/>
            </a:schemeClr>
          </a:solidFill>
        </p:spPr>
        <p:txBody>
          <a:bodyPr/>
          <a:lstStyle>
            <a:lvl1pPr>
              <a:defRPr>
                <a:latin typeface="Avenir Next LT Pro" panose="020B0504020202020204" pitchFamily="34" charset="0"/>
              </a:defRPr>
            </a:lvl1pPr>
          </a:lstStyle>
          <a:p>
            <a:endParaRPr lang="en-US"/>
          </a:p>
        </p:txBody>
      </p:sp>
      <p:sp>
        <p:nvSpPr>
          <p:cNvPr id="4" name="Text Placeholder 7">
            <a:extLst>
              <a:ext uri="{FF2B5EF4-FFF2-40B4-BE49-F238E27FC236}">
                <a16:creationId xmlns:a16="http://schemas.microsoft.com/office/drawing/2014/main" id="{30B92125-A1A9-6822-1E61-6CEA3A8A0DC2}"/>
              </a:ext>
            </a:extLst>
          </p:cNvPr>
          <p:cNvSpPr>
            <a:spLocks noGrp="1"/>
          </p:cNvSpPr>
          <p:nvPr>
            <p:ph type="body" sz="quarter" idx="10" hasCustomPrompt="1"/>
          </p:nvPr>
        </p:nvSpPr>
        <p:spPr>
          <a:xfrm>
            <a:off x="2067932" y="834723"/>
            <a:ext cx="1636643" cy="2163762"/>
          </a:xfrm>
          <a:prstGeom prst="rect">
            <a:avLst/>
          </a:prstGeom>
        </p:spPr>
        <p:txBody>
          <a:bodyPr rIns="0"/>
          <a:lstStyle>
            <a:lvl1pPr marL="0" indent="0">
              <a:buNone/>
              <a:defRPr sz="23900" i="1">
                <a:solidFill>
                  <a:schemeClr val="accent1"/>
                </a:solidFill>
                <a:latin typeface="Georgia" panose="02040502050405020303" pitchFamily="18" charset="0"/>
                <a:cs typeface="Times New Roman" panose="02020603050405020304" pitchFamily="18" charset="0"/>
              </a:defRPr>
            </a:lvl1pPr>
            <a:lvl2pPr marL="169863" indent="0">
              <a:buNone/>
              <a:defRPr>
                <a:solidFill>
                  <a:schemeClr val="accent1"/>
                </a:solidFill>
                <a:latin typeface="Times New Roman" panose="02020603050405020304" pitchFamily="18" charset="0"/>
                <a:cs typeface="Times New Roman" panose="02020603050405020304" pitchFamily="18" charset="0"/>
              </a:defRPr>
            </a:lvl2pPr>
            <a:lvl3pPr marL="344487" indent="0">
              <a:buNone/>
              <a:defRPr>
                <a:solidFill>
                  <a:schemeClr val="accent1"/>
                </a:solidFill>
                <a:latin typeface="Times New Roman" panose="02020603050405020304" pitchFamily="18" charset="0"/>
                <a:cs typeface="Times New Roman" panose="02020603050405020304" pitchFamily="18" charset="0"/>
              </a:defRPr>
            </a:lvl3pPr>
            <a:lvl4pPr marL="514350" indent="0">
              <a:buNone/>
              <a:defRPr>
                <a:solidFill>
                  <a:schemeClr val="accent1"/>
                </a:solidFill>
                <a:latin typeface="Times New Roman" panose="02020603050405020304" pitchFamily="18" charset="0"/>
                <a:cs typeface="Times New Roman" panose="02020603050405020304" pitchFamily="18" charset="0"/>
              </a:defRPr>
            </a:lvl4pPr>
            <a:lvl5pPr marL="688975" indent="0">
              <a:buNone/>
              <a:defRPr>
                <a:solidFill>
                  <a:schemeClr val="accent1"/>
                </a:solidFill>
                <a:latin typeface="Times New Roman" panose="02020603050405020304" pitchFamily="18" charset="0"/>
                <a:cs typeface="Times New Roman" panose="02020603050405020304" pitchFamily="18" charset="0"/>
              </a:defRPr>
            </a:lvl5pPr>
          </a:lstStyle>
          <a:p>
            <a:pPr lvl="0"/>
            <a:r>
              <a:rPr lang="en-US"/>
              <a:t>“</a:t>
            </a:r>
          </a:p>
        </p:txBody>
      </p:sp>
      <p:sp>
        <p:nvSpPr>
          <p:cNvPr id="3" name="Text Placeholder 7">
            <a:extLst>
              <a:ext uri="{FF2B5EF4-FFF2-40B4-BE49-F238E27FC236}">
                <a16:creationId xmlns:a16="http://schemas.microsoft.com/office/drawing/2014/main" id="{14B8AB47-1B79-C403-85A8-0DFCBD2F67B8}"/>
              </a:ext>
            </a:extLst>
          </p:cNvPr>
          <p:cNvSpPr>
            <a:spLocks noGrp="1"/>
          </p:cNvSpPr>
          <p:nvPr>
            <p:ph type="body" sz="quarter" idx="18"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dirty="0"/>
              <a:t>SECTION TITLE (ALL CAPS) – AVENIR NEXT 9PT</a:t>
            </a:r>
          </a:p>
        </p:txBody>
      </p:sp>
    </p:spTree>
    <p:extLst>
      <p:ext uri="{BB962C8B-B14F-4D97-AF65-F5344CB8AC3E}">
        <p14:creationId xmlns:p14="http://schemas.microsoft.com/office/powerpoint/2010/main" val="3110097912"/>
      </p:ext>
    </p:extLst>
  </p:cSld>
  <p:clrMapOvr>
    <a:masterClrMapping/>
  </p:clrMapOvr>
  <p:transition>
    <p:wipe/>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Three Columns with Subtitl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2C5F-696D-0D49-B4DC-28E3A26DFACB}"/>
              </a:ext>
            </a:extLst>
          </p:cNvPr>
          <p:cNvSpPr>
            <a:spLocks noGrp="1"/>
          </p:cNvSpPr>
          <p:nvPr>
            <p:ph type="title" hasCustomPrompt="1"/>
          </p:nvPr>
        </p:nvSpPr>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6" name="Content Placeholder 2">
            <a:extLst>
              <a:ext uri="{FF2B5EF4-FFF2-40B4-BE49-F238E27FC236}">
                <a16:creationId xmlns:a16="http://schemas.microsoft.com/office/drawing/2014/main" id="{07C1ECE0-444A-594B-846A-22F53CA7A705}"/>
              </a:ext>
            </a:extLst>
          </p:cNvPr>
          <p:cNvSpPr>
            <a:spLocks noGrp="1"/>
          </p:cNvSpPr>
          <p:nvPr>
            <p:ph sz="quarter" idx="17"/>
          </p:nvPr>
        </p:nvSpPr>
        <p:spPr>
          <a:xfrm>
            <a:off x="609600" y="2452637"/>
            <a:ext cx="3511296" cy="3030877"/>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vl5pPr>
              <a:defRPr lang="en-US" sz="1200" dirty="0">
                <a:solidFill>
                  <a:schemeClr val="tx1"/>
                </a:solidFill>
                <a:latin typeface="Avenir Next LT Pro" panose="020B0504020202020204" pitchFamily="34" charset="77"/>
              </a:defRPr>
            </a:lvl5pPr>
          </a:lstStyle>
          <a:p>
            <a:pPr lvl="0"/>
            <a:r>
              <a:rPr lang="en-US"/>
              <a:t>Click to edit Master text styles</a:t>
            </a:r>
          </a:p>
          <a:p>
            <a:pPr marL="401638" lvl="1" indent="-168275"/>
            <a:r>
              <a:rPr lang="en-US"/>
              <a:t>Second level</a:t>
            </a:r>
          </a:p>
          <a:p>
            <a:pPr marL="625475" lvl="2" indent="-168275"/>
            <a:r>
              <a:rPr lang="en-US"/>
              <a:t>Third level</a:t>
            </a:r>
          </a:p>
          <a:p>
            <a:pPr marL="858838" lvl="3" indent="-168275"/>
            <a:r>
              <a:rPr lang="en-US"/>
              <a:t>Fourth level</a:t>
            </a:r>
          </a:p>
          <a:p>
            <a:pPr marL="1082675" lvl="4" indent="-168275"/>
            <a:r>
              <a:rPr lang="en-US"/>
              <a:t>Fifth level</a:t>
            </a:r>
          </a:p>
        </p:txBody>
      </p:sp>
      <p:sp>
        <p:nvSpPr>
          <p:cNvPr id="7" name="Content Placeholder 2">
            <a:extLst>
              <a:ext uri="{FF2B5EF4-FFF2-40B4-BE49-F238E27FC236}">
                <a16:creationId xmlns:a16="http://schemas.microsoft.com/office/drawing/2014/main" id="{B92D3D91-1322-D74B-BDF9-D205A92880B3}"/>
              </a:ext>
            </a:extLst>
          </p:cNvPr>
          <p:cNvSpPr>
            <a:spLocks noGrp="1"/>
          </p:cNvSpPr>
          <p:nvPr>
            <p:ph sz="quarter" idx="25"/>
          </p:nvPr>
        </p:nvSpPr>
        <p:spPr>
          <a:xfrm>
            <a:off x="8071106" y="2452637"/>
            <a:ext cx="3505200" cy="3030877"/>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vl5pPr>
              <a:defRPr lang="en-US" sz="1200" dirty="0">
                <a:solidFill>
                  <a:schemeClr val="tx1"/>
                </a:solidFill>
                <a:latin typeface="Avenir Next LT Pro" panose="020B0504020202020204" pitchFamily="34" charset="77"/>
              </a:defRPr>
            </a:lvl5pPr>
          </a:lstStyle>
          <a:p>
            <a:pPr lvl="0"/>
            <a:r>
              <a:rPr lang="en-US"/>
              <a:t>Click to edit Master text styles</a:t>
            </a:r>
          </a:p>
          <a:p>
            <a:pPr marL="401638" lvl="1" indent="-168275"/>
            <a:r>
              <a:rPr lang="en-US"/>
              <a:t>Second level</a:t>
            </a:r>
          </a:p>
          <a:p>
            <a:pPr marL="625475" lvl="2" indent="-168275"/>
            <a:r>
              <a:rPr lang="en-US"/>
              <a:t>Third level</a:t>
            </a:r>
          </a:p>
          <a:p>
            <a:pPr marL="858838" lvl="3" indent="-168275"/>
            <a:r>
              <a:rPr lang="en-US"/>
              <a:t>Fourth level</a:t>
            </a:r>
          </a:p>
          <a:p>
            <a:pPr marL="1082675" lvl="4" indent="-168275"/>
            <a:r>
              <a:rPr lang="en-US"/>
              <a:t>Fifth level</a:t>
            </a:r>
          </a:p>
        </p:txBody>
      </p:sp>
      <p:sp>
        <p:nvSpPr>
          <p:cNvPr id="8" name="Content Placeholder 2">
            <a:extLst>
              <a:ext uri="{FF2B5EF4-FFF2-40B4-BE49-F238E27FC236}">
                <a16:creationId xmlns:a16="http://schemas.microsoft.com/office/drawing/2014/main" id="{AFA74E07-1887-D74F-B725-B0368C75DA4C}"/>
              </a:ext>
            </a:extLst>
          </p:cNvPr>
          <p:cNvSpPr>
            <a:spLocks noGrp="1"/>
          </p:cNvSpPr>
          <p:nvPr>
            <p:ph sz="quarter" idx="28"/>
          </p:nvPr>
        </p:nvSpPr>
        <p:spPr>
          <a:xfrm>
            <a:off x="4343400" y="2452637"/>
            <a:ext cx="3505200" cy="3030877"/>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vl5pPr>
              <a:defRPr lang="en-US" sz="1200" dirty="0">
                <a:solidFill>
                  <a:schemeClr val="tx1"/>
                </a:solidFill>
                <a:latin typeface="Avenir Next LT Pro" panose="020B0504020202020204" pitchFamily="34" charset="77"/>
              </a:defRPr>
            </a:lvl5pPr>
          </a:lstStyle>
          <a:p>
            <a:pPr lvl="0"/>
            <a:r>
              <a:rPr lang="en-US"/>
              <a:t>Click to edit Master text styles</a:t>
            </a:r>
          </a:p>
          <a:p>
            <a:pPr marL="401638" lvl="1" indent="-168275"/>
            <a:r>
              <a:rPr lang="en-US"/>
              <a:t>Second level</a:t>
            </a:r>
          </a:p>
          <a:p>
            <a:pPr marL="625475" lvl="2" indent="-168275"/>
            <a:r>
              <a:rPr lang="en-US"/>
              <a:t>Third level</a:t>
            </a:r>
          </a:p>
          <a:p>
            <a:pPr marL="858838" lvl="3" indent="-168275"/>
            <a:r>
              <a:rPr lang="en-US"/>
              <a:t>Fourth level</a:t>
            </a:r>
          </a:p>
          <a:p>
            <a:pPr marL="1082675" lvl="4" indent="-168275"/>
            <a:r>
              <a:rPr lang="en-US"/>
              <a:t>Fifth level</a:t>
            </a:r>
          </a:p>
        </p:txBody>
      </p:sp>
      <p:sp>
        <p:nvSpPr>
          <p:cNvPr id="9" name="Text Placeholder 11">
            <a:extLst>
              <a:ext uri="{FF2B5EF4-FFF2-40B4-BE49-F238E27FC236}">
                <a16:creationId xmlns:a16="http://schemas.microsoft.com/office/drawing/2014/main" id="{9D544FD4-CA7B-174F-8831-087ECEF93092}"/>
              </a:ext>
            </a:extLst>
          </p:cNvPr>
          <p:cNvSpPr>
            <a:spLocks noGrp="1"/>
          </p:cNvSpPr>
          <p:nvPr>
            <p:ph type="body" sz="quarter" idx="29" hasCustomPrompt="1"/>
          </p:nvPr>
        </p:nvSpPr>
        <p:spPr>
          <a:xfrm>
            <a:off x="609600" y="1829025"/>
            <a:ext cx="3511296" cy="246221"/>
          </a:xfrm>
          <a:prstGeom prst="rect">
            <a:avLst/>
          </a:prstGeom>
        </p:spPr>
        <p:txBody>
          <a:bodyPr lIns="91440" tIns="45720" rIns="91440" bIns="45720" anchor="ctr" anchorCtr="0">
            <a:noAutofit/>
          </a:bodyPr>
          <a:lstStyle>
            <a:lvl1pPr marL="0" indent="0" algn="ctr">
              <a:spcBef>
                <a:spcPts val="0"/>
              </a:spcBef>
              <a:buNone/>
              <a:defRPr sz="140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TITLE HEADER</a:t>
            </a:r>
          </a:p>
        </p:txBody>
      </p:sp>
      <p:sp>
        <p:nvSpPr>
          <p:cNvPr id="10" name="Text Placeholder 11">
            <a:extLst>
              <a:ext uri="{FF2B5EF4-FFF2-40B4-BE49-F238E27FC236}">
                <a16:creationId xmlns:a16="http://schemas.microsoft.com/office/drawing/2014/main" id="{42EF5863-2B82-EB4A-B518-D9E4E48CF746}"/>
              </a:ext>
            </a:extLst>
          </p:cNvPr>
          <p:cNvSpPr>
            <a:spLocks noGrp="1"/>
          </p:cNvSpPr>
          <p:nvPr>
            <p:ph type="body" sz="quarter" idx="18" hasCustomPrompt="1"/>
          </p:nvPr>
        </p:nvSpPr>
        <p:spPr>
          <a:xfrm>
            <a:off x="609600" y="2141767"/>
            <a:ext cx="3511296" cy="215444"/>
          </a:xfrm>
          <a:prstGeom prst="rect">
            <a:avLst/>
          </a:prstGeom>
        </p:spPr>
        <p:txBody>
          <a:bodyPr lIns="91440" tIns="45720" rIns="91440" bIns="45720" anchor="ctr" anchorCtr="0">
            <a:noAutofit/>
          </a:bodyPr>
          <a:lstStyle>
            <a:lvl1pPr marL="0" indent="0" algn="ctr">
              <a:spcBef>
                <a:spcPts val="0"/>
              </a:spcBef>
              <a:buNone/>
              <a:defRPr sz="1200" b="0" baseline="0">
                <a:solidFill>
                  <a:schemeClr val="accent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a:t>
            </a:r>
          </a:p>
        </p:txBody>
      </p:sp>
      <p:sp>
        <p:nvSpPr>
          <p:cNvPr id="11" name="Text Placeholder 11">
            <a:extLst>
              <a:ext uri="{FF2B5EF4-FFF2-40B4-BE49-F238E27FC236}">
                <a16:creationId xmlns:a16="http://schemas.microsoft.com/office/drawing/2014/main" id="{0E23ECC1-5553-554E-9D67-3865536D69A4}"/>
              </a:ext>
            </a:extLst>
          </p:cNvPr>
          <p:cNvSpPr>
            <a:spLocks noGrp="1"/>
          </p:cNvSpPr>
          <p:nvPr>
            <p:ph type="body" sz="quarter" idx="19" hasCustomPrompt="1"/>
          </p:nvPr>
        </p:nvSpPr>
        <p:spPr>
          <a:xfrm>
            <a:off x="4340352" y="1829025"/>
            <a:ext cx="3511296" cy="246221"/>
          </a:xfrm>
          <a:prstGeom prst="rect">
            <a:avLst/>
          </a:prstGeom>
        </p:spPr>
        <p:txBody>
          <a:bodyPr lIns="91440" tIns="45720" rIns="91440" bIns="45720" anchor="ctr" anchorCtr="0">
            <a:noAutofit/>
          </a:bodyPr>
          <a:lstStyle>
            <a:lvl1pPr marL="0" indent="0" algn="ctr">
              <a:spcBef>
                <a:spcPts val="0"/>
              </a:spcBef>
              <a:buNone/>
              <a:defRPr sz="140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TITLE HEADER</a:t>
            </a:r>
          </a:p>
        </p:txBody>
      </p:sp>
      <p:sp>
        <p:nvSpPr>
          <p:cNvPr id="12" name="Text Placeholder 11">
            <a:extLst>
              <a:ext uri="{FF2B5EF4-FFF2-40B4-BE49-F238E27FC236}">
                <a16:creationId xmlns:a16="http://schemas.microsoft.com/office/drawing/2014/main" id="{23161D3C-76B6-BE4D-A167-263F7BBC370F}"/>
              </a:ext>
            </a:extLst>
          </p:cNvPr>
          <p:cNvSpPr>
            <a:spLocks noGrp="1"/>
          </p:cNvSpPr>
          <p:nvPr>
            <p:ph type="body" sz="quarter" idx="21" hasCustomPrompt="1"/>
          </p:nvPr>
        </p:nvSpPr>
        <p:spPr>
          <a:xfrm>
            <a:off x="4340352" y="2141767"/>
            <a:ext cx="3511296" cy="215444"/>
          </a:xfrm>
          <a:prstGeom prst="rect">
            <a:avLst/>
          </a:prstGeom>
        </p:spPr>
        <p:txBody>
          <a:bodyPr lIns="91440" tIns="45720" rIns="91440" bIns="45720" anchor="ctr" anchorCtr="0">
            <a:noAutofit/>
          </a:bodyPr>
          <a:lstStyle>
            <a:lvl1pPr marL="0" indent="0" algn="ctr">
              <a:spcBef>
                <a:spcPts val="0"/>
              </a:spcBef>
              <a:buNone/>
              <a:defRPr sz="1200" b="0" baseline="0">
                <a:solidFill>
                  <a:schemeClr val="accent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a:t>
            </a:r>
          </a:p>
        </p:txBody>
      </p:sp>
      <p:sp>
        <p:nvSpPr>
          <p:cNvPr id="13" name="Text Placeholder 11">
            <a:extLst>
              <a:ext uri="{FF2B5EF4-FFF2-40B4-BE49-F238E27FC236}">
                <a16:creationId xmlns:a16="http://schemas.microsoft.com/office/drawing/2014/main" id="{AE981E8F-A216-EE49-8816-6E00EF50ECBB}"/>
              </a:ext>
            </a:extLst>
          </p:cNvPr>
          <p:cNvSpPr>
            <a:spLocks noGrp="1"/>
          </p:cNvSpPr>
          <p:nvPr>
            <p:ph type="body" sz="quarter" idx="30" hasCustomPrompt="1"/>
          </p:nvPr>
        </p:nvSpPr>
        <p:spPr>
          <a:xfrm>
            <a:off x="8065010" y="1829025"/>
            <a:ext cx="3511296" cy="246221"/>
          </a:xfrm>
          <a:prstGeom prst="rect">
            <a:avLst/>
          </a:prstGeom>
        </p:spPr>
        <p:txBody>
          <a:bodyPr lIns="91440" tIns="45720" rIns="91440" bIns="45720" anchor="ctr" anchorCtr="0">
            <a:noAutofit/>
          </a:bodyPr>
          <a:lstStyle>
            <a:lvl1pPr marL="0" indent="0" algn="ctr">
              <a:spcBef>
                <a:spcPts val="0"/>
              </a:spcBef>
              <a:buNone/>
              <a:defRPr sz="140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TITLE HEADER</a:t>
            </a:r>
          </a:p>
        </p:txBody>
      </p:sp>
      <p:sp>
        <p:nvSpPr>
          <p:cNvPr id="14" name="Text Placeholder 11">
            <a:extLst>
              <a:ext uri="{FF2B5EF4-FFF2-40B4-BE49-F238E27FC236}">
                <a16:creationId xmlns:a16="http://schemas.microsoft.com/office/drawing/2014/main" id="{04DD19F9-CDB0-7C48-B207-F8029BF9338B}"/>
              </a:ext>
            </a:extLst>
          </p:cNvPr>
          <p:cNvSpPr>
            <a:spLocks noGrp="1"/>
          </p:cNvSpPr>
          <p:nvPr>
            <p:ph type="body" sz="quarter" idx="31" hasCustomPrompt="1"/>
          </p:nvPr>
        </p:nvSpPr>
        <p:spPr>
          <a:xfrm>
            <a:off x="8065010" y="2141767"/>
            <a:ext cx="3511296" cy="215444"/>
          </a:xfrm>
          <a:prstGeom prst="rect">
            <a:avLst/>
          </a:prstGeom>
        </p:spPr>
        <p:txBody>
          <a:bodyPr lIns="91440" tIns="45720" rIns="91440" bIns="45720" anchor="ctr" anchorCtr="0">
            <a:noAutofit/>
          </a:bodyPr>
          <a:lstStyle>
            <a:lvl1pPr marL="0" indent="0" algn="ctr">
              <a:spcBef>
                <a:spcPts val="0"/>
              </a:spcBef>
              <a:buNone/>
              <a:defRPr sz="1200" b="0" baseline="0">
                <a:solidFill>
                  <a:schemeClr val="accent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a:t>
            </a:r>
          </a:p>
        </p:txBody>
      </p:sp>
      <p:sp>
        <p:nvSpPr>
          <p:cNvPr id="4" name="Text Placeholder 11">
            <a:extLst>
              <a:ext uri="{FF2B5EF4-FFF2-40B4-BE49-F238E27FC236}">
                <a16:creationId xmlns:a16="http://schemas.microsoft.com/office/drawing/2014/main" id="{DA2EA5BA-3817-88E7-75C6-811529A6A315}"/>
              </a:ext>
            </a:extLst>
          </p:cNvPr>
          <p:cNvSpPr>
            <a:spLocks noGrp="1"/>
          </p:cNvSpPr>
          <p:nvPr>
            <p:ph type="body" sz="quarter" idx="1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3" name="Text Placeholder 12">
            <a:extLst>
              <a:ext uri="{FF2B5EF4-FFF2-40B4-BE49-F238E27FC236}">
                <a16:creationId xmlns:a16="http://schemas.microsoft.com/office/drawing/2014/main" id="{A3B31A09-912D-29A3-28E0-7E627225E1B5}"/>
              </a:ext>
            </a:extLst>
          </p:cNvPr>
          <p:cNvSpPr>
            <a:spLocks noGrp="1"/>
          </p:cNvSpPr>
          <p:nvPr>
            <p:ph type="body" sz="quarter" idx="16"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5" name="Text Placeholder 7">
            <a:extLst>
              <a:ext uri="{FF2B5EF4-FFF2-40B4-BE49-F238E27FC236}">
                <a16:creationId xmlns:a16="http://schemas.microsoft.com/office/drawing/2014/main" id="{78B7128A-988C-212A-EB90-0102664E09F0}"/>
              </a:ext>
            </a:extLst>
          </p:cNvPr>
          <p:cNvSpPr>
            <a:spLocks noGrp="1"/>
          </p:cNvSpPr>
          <p:nvPr>
            <p:ph type="body" sz="quarter" idx="32"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dirty="0"/>
              <a:t>SECTION TITLE (ALL CAPS) – AVENIR NEXT 9PT</a:t>
            </a:r>
          </a:p>
        </p:txBody>
      </p:sp>
    </p:spTree>
    <p:extLst>
      <p:ext uri="{BB962C8B-B14F-4D97-AF65-F5344CB8AC3E}">
        <p14:creationId xmlns:p14="http://schemas.microsoft.com/office/powerpoint/2010/main" val="2411804726"/>
      </p:ext>
    </p:extLst>
  </p:cSld>
  <p:clrMapOvr>
    <a:masterClrMapping/>
  </p:clrMapOvr>
  <p:transition>
    <p:wipe/>
  </p:transition>
  <p:extLst>
    <p:ext uri="{DCECCB84-F9BA-43D5-87BE-67443E8EF086}">
      <p15:sldGuideLst xmlns:p15="http://schemas.microsoft.com/office/powerpoint/2012/main">
        <p15:guide id="1" orient="horz" pos="3456">
          <p15:clr>
            <a:srgbClr val="FBAE40"/>
          </p15:clr>
        </p15:guide>
        <p15:guide id="2" orient="horz" pos="1152">
          <p15:clr>
            <a:srgbClr val="FBAE40"/>
          </p15:clr>
        </p15:guide>
      </p15:sldGuideLst>
    </p:ext>
  </p:extLst>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Content Grid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2C5F-696D-0D49-B4DC-28E3A26DFACB}"/>
              </a:ext>
            </a:extLst>
          </p:cNvPr>
          <p:cNvSpPr>
            <a:spLocks noGrp="1"/>
          </p:cNvSpPr>
          <p:nvPr>
            <p:ph type="title" hasCustomPrompt="1"/>
          </p:nvPr>
        </p:nvSpPr>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6" name="Content Placeholder 2">
            <a:extLst>
              <a:ext uri="{FF2B5EF4-FFF2-40B4-BE49-F238E27FC236}">
                <a16:creationId xmlns:a16="http://schemas.microsoft.com/office/drawing/2014/main" id="{07C1ECE0-444A-594B-846A-22F53CA7A705}"/>
              </a:ext>
            </a:extLst>
          </p:cNvPr>
          <p:cNvSpPr>
            <a:spLocks noGrp="1"/>
          </p:cNvSpPr>
          <p:nvPr>
            <p:ph sz="quarter" idx="17"/>
          </p:nvPr>
        </p:nvSpPr>
        <p:spPr>
          <a:xfrm>
            <a:off x="609599" y="1845443"/>
            <a:ext cx="5298897" cy="1561052"/>
          </a:xfrm>
          <a:prstGeom prst="rect">
            <a:avLst/>
          </a:prstGeom>
          <a:noFill/>
        </p:spPr>
        <p:txBody>
          <a:bodyPr vert="horz" lIns="91440" tIns="91440" rIns="91440" bIns="0" rtlCol="0">
            <a:noAutofit/>
          </a:bodyPr>
          <a:lstStyle>
            <a:lvl1pPr>
              <a:defRPr lang="en-US" sz="1400" dirty="0" smtClean="0">
                <a:solidFill>
                  <a:schemeClr val="tx1"/>
                </a:solidFill>
                <a:latin typeface="Avenir Next LT Pro" panose="020B0504020202020204" pitchFamily="34" charset="77"/>
              </a:defRPr>
            </a:lvl1pPr>
            <a:lvl2pPr marL="401638" indent="-174625">
              <a:defRPr lang="en-US" sz="1200" dirty="0" smtClean="0">
                <a:solidFill>
                  <a:schemeClr val="tx1"/>
                </a:solidFill>
                <a:latin typeface="Avenir Next LT Pro" panose="020B0504020202020204" pitchFamily="34" charset="77"/>
              </a:defRPr>
            </a:lvl2pPr>
            <a:lvl3pPr marL="625475" indent="-169863">
              <a:defRPr lang="en-US" sz="1200" dirty="0" smtClean="0">
                <a:solidFill>
                  <a:schemeClr val="tx1"/>
                </a:solidFill>
                <a:latin typeface="Avenir Next LT Pro" panose="020B0504020202020204" pitchFamily="34" charset="77"/>
              </a:defRPr>
            </a:lvl3pPr>
            <a:lvl4pPr marL="858838" indent="-174625">
              <a:defRPr lang="en-US" sz="1200" dirty="0" smtClean="0">
                <a:solidFill>
                  <a:schemeClr val="tx1"/>
                </a:solidFill>
                <a:latin typeface="Avenir Next LT Pro" panose="020B0504020202020204" pitchFamily="34" charset="77"/>
              </a:defRPr>
            </a:lvl4pPr>
            <a:lvl5pPr marL="1082675" indent="-160338">
              <a:defRPr lang="en-US" sz="1200" dirty="0">
                <a:solidFill>
                  <a:schemeClr val="tx1"/>
                </a:solidFill>
                <a:latin typeface="Avenir Next LT Pro" panose="020B0504020202020204" pitchFamily="34" charset="77"/>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2">
            <a:extLst>
              <a:ext uri="{FF2B5EF4-FFF2-40B4-BE49-F238E27FC236}">
                <a16:creationId xmlns:a16="http://schemas.microsoft.com/office/drawing/2014/main" id="{AFA74E07-1887-D74F-B725-B0368C75DA4C}"/>
              </a:ext>
            </a:extLst>
          </p:cNvPr>
          <p:cNvSpPr>
            <a:spLocks noGrp="1"/>
          </p:cNvSpPr>
          <p:nvPr>
            <p:ph sz="quarter" idx="28"/>
          </p:nvPr>
        </p:nvSpPr>
        <p:spPr>
          <a:xfrm>
            <a:off x="6286554" y="1845443"/>
            <a:ext cx="5289698" cy="1561052"/>
          </a:xfrm>
          <a:prstGeom prst="rect">
            <a:avLst/>
          </a:prstGeom>
          <a:noFill/>
        </p:spPr>
        <p:txBody>
          <a:bodyPr vert="horz" lIns="91440" tIns="91440" rIns="91440" bIns="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vl5pPr>
              <a:defRPr lang="en-US" sz="1200" dirty="0">
                <a:solidFill>
                  <a:schemeClr val="tx1"/>
                </a:solidFill>
                <a:latin typeface="Avenir Next LT Pro" panose="020B0504020202020204" pitchFamily="34" charset="77"/>
              </a:defRPr>
            </a:lvl5pPr>
          </a:lstStyle>
          <a:p>
            <a:pPr lvl="0"/>
            <a:r>
              <a:rPr lang="en-US"/>
              <a:t>Click to edit Master text styles</a:t>
            </a:r>
          </a:p>
          <a:p>
            <a:pPr marL="401638" lvl="1"/>
            <a:r>
              <a:rPr lang="en-US"/>
              <a:t>Second level</a:t>
            </a:r>
          </a:p>
          <a:p>
            <a:pPr marL="625475" lvl="2"/>
            <a:r>
              <a:rPr lang="en-US"/>
              <a:t>Third level</a:t>
            </a:r>
          </a:p>
          <a:p>
            <a:pPr marL="858838" lvl="3"/>
            <a:r>
              <a:rPr lang="en-US"/>
              <a:t>Fourth level</a:t>
            </a:r>
          </a:p>
          <a:p>
            <a:pPr marL="1082675" lvl="4" indent="-160338"/>
            <a:r>
              <a:rPr lang="en-US"/>
              <a:t>Fifth level</a:t>
            </a:r>
          </a:p>
        </p:txBody>
      </p:sp>
      <p:sp>
        <p:nvSpPr>
          <p:cNvPr id="9" name="Text Placeholder 11">
            <a:extLst>
              <a:ext uri="{FF2B5EF4-FFF2-40B4-BE49-F238E27FC236}">
                <a16:creationId xmlns:a16="http://schemas.microsoft.com/office/drawing/2014/main" id="{9D544FD4-CA7B-174F-8831-087ECEF93092}"/>
              </a:ext>
            </a:extLst>
          </p:cNvPr>
          <p:cNvSpPr>
            <a:spLocks noGrp="1"/>
          </p:cNvSpPr>
          <p:nvPr>
            <p:ph type="body" sz="quarter" idx="29" hasCustomPrompt="1"/>
          </p:nvPr>
        </p:nvSpPr>
        <p:spPr>
          <a:xfrm>
            <a:off x="609599" y="1495386"/>
            <a:ext cx="5298897" cy="334082"/>
          </a:xfrm>
          <a:prstGeom prst="rect">
            <a:avLst/>
          </a:prstGeom>
          <a:noFill/>
        </p:spPr>
        <p:txBody>
          <a:bodyPr lIns="91440" tIns="45720" rIns="91440" bIns="45720" anchor="ctr" anchorCtr="0">
            <a:noAutofit/>
          </a:bodyPr>
          <a:lstStyle>
            <a:lvl1pPr marL="0" indent="0" algn="ctr">
              <a:spcBef>
                <a:spcPts val="0"/>
              </a:spcBef>
              <a:buNone/>
              <a:defRPr sz="140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TITLE HEADER</a:t>
            </a:r>
          </a:p>
        </p:txBody>
      </p:sp>
      <p:sp>
        <p:nvSpPr>
          <p:cNvPr id="11" name="Text Placeholder 11">
            <a:extLst>
              <a:ext uri="{FF2B5EF4-FFF2-40B4-BE49-F238E27FC236}">
                <a16:creationId xmlns:a16="http://schemas.microsoft.com/office/drawing/2014/main" id="{0E23ECC1-5553-554E-9D67-3865536D69A4}"/>
              </a:ext>
            </a:extLst>
          </p:cNvPr>
          <p:cNvSpPr>
            <a:spLocks noGrp="1"/>
          </p:cNvSpPr>
          <p:nvPr>
            <p:ph type="body" sz="quarter" idx="19" hasCustomPrompt="1"/>
          </p:nvPr>
        </p:nvSpPr>
        <p:spPr>
          <a:xfrm>
            <a:off x="6283506" y="1495386"/>
            <a:ext cx="5298897" cy="334082"/>
          </a:xfrm>
          <a:prstGeom prst="rect">
            <a:avLst/>
          </a:prstGeom>
          <a:noFill/>
        </p:spPr>
        <p:txBody>
          <a:bodyPr lIns="91440" tIns="45720" rIns="91440" bIns="45720" anchor="ctr" anchorCtr="0">
            <a:noAutofit/>
          </a:bodyPr>
          <a:lstStyle>
            <a:lvl1pPr marL="0" indent="0" algn="ctr">
              <a:spcBef>
                <a:spcPts val="0"/>
              </a:spcBef>
              <a:buNone/>
              <a:defRPr sz="140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TITLE HEADER</a:t>
            </a:r>
          </a:p>
        </p:txBody>
      </p:sp>
      <p:sp>
        <p:nvSpPr>
          <p:cNvPr id="18" name="Content Placeholder 2">
            <a:extLst>
              <a:ext uri="{FF2B5EF4-FFF2-40B4-BE49-F238E27FC236}">
                <a16:creationId xmlns:a16="http://schemas.microsoft.com/office/drawing/2014/main" id="{5D406F90-8404-8449-9872-2AF9009CE691}"/>
              </a:ext>
            </a:extLst>
          </p:cNvPr>
          <p:cNvSpPr>
            <a:spLocks noGrp="1"/>
          </p:cNvSpPr>
          <p:nvPr>
            <p:ph sz="quarter" idx="30"/>
          </p:nvPr>
        </p:nvSpPr>
        <p:spPr>
          <a:xfrm>
            <a:off x="609599" y="4045740"/>
            <a:ext cx="5298897" cy="1561052"/>
          </a:xfrm>
          <a:prstGeom prst="rect">
            <a:avLst/>
          </a:prstGeom>
          <a:noFill/>
        </p:spPr>
        <p:txBody>
          <a:bodyPr vert="horz" lIns="91440" tIns="91440" rIns="91440" bIns="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vl5pPr>
              <a:defRPr lang="en-US" sz="1200" dirty="0">
                <a:solidFill>
                  <a:schemeClr val="tx1"/>
                </a:solidFill>
                <a:latin typeface="Avenir Next LT Pro" panose="020B0504020202020204" pitchFamily="34" charset="77"/>
              </a:defRPr>
            </a:lvl5pPr>
          </a:lstStyle>
          <a:p>
            <a:pPr lvl="0"/>
            <a:r>
              <a:rPr lang="en-US"/>
              <a:t>Click to edit Master text styles</a:t>
            </a:r>
          </a:p>
          <a:p>
            <a:pPr marL="401638" lvl="1"/>
            <a:r>
              <a:rPr lang="en-US"/>
              <a:t>Second level</a:t>
            </a:r>
          </a:p>
          <a:p>
            <a:pPr marL="625475" lvl="2"/>
            <a:r>
              <a:rPr lang="en-US"/>
              <a:t>Third level</a:t>
            </a:r>
          </a:p>
          <a:p>
            <a:pPr marL="858838" lvl="3"/>
            <a:r>
              <a:rPr lang="en-US"/>
              <a:t>Fourth level</a:t>
            </a:r>
          </a:p>
          <a:p>
            <a:pPr marL="1082675" lvl="4" indent="-160338"/>
            <a:r>
              <a:rPr lang="en-US"/>
              <a:t>Fifth level</a:t>
            </a:r>
          </a:p>
        </p:txBody>
      </p:sp>
      <p:sp>
        <p:nvSpPr>
          <p:cNvPr id="19" name="Content Placeholder 2">
            <a:extLst>
              <a:ext uri="{FF2B5EF4-FFF2-40B4-BE49-F238E27FC236}">
                <a16:creationId xmlns:a16="http://schemas.microsoft.com/office/drawing/2014/main" id="{0767CC35-2895-DF47-8D9F-9BA790B383B5}"/>
              </a:ext>
            </a:extLst>
          </p:cNvPr>
          <p:cNvSpPr>
            <a:spLocks noGrp="1"/>
          </p:cNvSpPr>
          <p:nvPr>
            <p:ph sz="quarter" idx="31"/>
          </p:nvPr>
        </p:nvSpPr>
        <p:spPr>
          <a:xfrm>
            <a:off x="6286554" y="4045740"/>
            <a:ext cx="5289698" cy="1561052"/>
          </a:xfrm>
          <a:prstGeom prst="rect">
            <a:avLst/>
          </a:prstGeom>
          <a:noFill/>
        </p:spPr>
        <p:txBody>
          <a:bodyPr vert="horz" lIns="91440" tIns="91440" rIns="91440" bIns="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vl5pPr>
              <a:defRPr lang="en-US" sz="1200" dirty="0">
                <a:solidFill>
                  <a:schemeClr val="tx1"/>
                </a:solidFill>
                <a:latin typeface="Avenir Next LT Pro" panose="020B0504020202020204" pitchFamily="34" charset="77"/>
              </a:defRPr>
            </a:lvl5pPr>
          </a:lstStyle>
          <a:p>
            <a:pPr lvl="0"/>
            <a:r>
              <a:rPr lang="en-US"/>
              <a:t>Click to edit Master text styles</a:t>
            </a:r>
          </a:p>
          <a:p>
            <a:pPr marL="401638" lvl="1"/>
            <a:r>
              <a:rPr lang="en-US"/>
              <a:t>Second level</a:t>
            </a:r>
          </a:p>
          <a:p>
            <a:pPr marL="625475" lvl="2"/>
            <a:r>
              <a:rPr lang="en-US"/>
              <a:t>Third level</a:t>
            </a:r>
          </a:p>
          <a:p>
            <a:pPr marL="858838" lvl="3"/>
            <a:r>
              <a:rPr lang="en-US"/>
              <a:t>Fourth level</a:t>
            </a:r>
          </a:p>
          <a:p>
            <a:pPr marL="1082675" lvl="4" indent="-160338"/>
            <a:r>
              <a:rPr lang="en-US"/>
              <a:t>Fifth level</a:t>
            </a:r>
          </a:p>
        </p:txBody>
      </p:sp>
      <p:sp>
        <p:nvSpPr>
          <p:cNvPr id="20" name="Text Placeholder 11">
            <a:extLst>
              <a:ext uri="{FF2B5EF4-FFF2-40B4-BE49-F238E27FC236}">
                <a16:creationId xmlns:a16="http://schemas.microsoft.com/office/drawing/2014/main" id="{15D481F2-253B-0145-88FD-DA96AB5470EC}"/>
              </a:ext>
            </a:extLst>
          </p:cNvPr>
          <p:cNvSpPr>
            <a:spLocks noGrp="1"/>
          </p:cNvSpPr>
          <p:nvPr>
            <p:ph type="body" sz="quarter" idx="32" hasCustomPrompt="1"/>
          </p:nvPr>
        </p:nvSpPr>
        <p:spPr>
          <a:xfrm>
            <a:off x="609599" y="3695474"/>
            <a:ext cx="5298897" cy="334082"/>
          </a:xfrm>
          <a:prstGeom prst="rect">
            <a:avLst/>
          </a:prstGeom>
          <a:noFill/>
        </p:spPr>
        <p:txBody>
          <a:bodyPr lIns="91440" tIns="45720" rIns="91440" bIns="45720" anchor="ctr" anchorCtr="0">
            <a:noAutofit/>
          </a:bodyPr>
          <a:lstStyle>
            <a:lvl1pPr marL="0" indent="0" algn="ctr">
              <a:spcBef>
                <a:spcPts val="0"/>
              </a:spcBef>
              <a:buNone/>
              <a:defRPr sz="140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TITLE HEADER</a:t>
            </a:r>
          </a:p>
        </p:txBody>
      </p:sp>
      <p:sp>
        <p:nvSpPr>
          <p:cNvPr id="21" name="Text Placeholder 11">
            <a:extLst>
              <a:ext uri="{FF2B5EF4-FFF2-40B4-BE49-F238E27FC236}">
                <a16:creationId xmlns:a16="http://schemas.microsoft.com/office/drawing/2014/main" id="{2DB30398-E09D-954C-A3FA-F7C51CDDB749}"/>
              </a:ext>
            </a:extLst>
          </p:cNvPr>
          <p:cNvSpPr>
            <a:spLocks noGrp="1"/>
          </p:cNvSpPr>
          <p:nvPr>
            <p:ph type="body" sz="quarter" idx="33" hasCustomPrompt="1"/>
          </p:nvPr>
        </p:nvSpPr>
        <p:spPr>
          <a:xfrm>
            <a:off x="6283506" y="3695474"/>
            <a:ext cx="5298897" cy="334082"/>
          </a:xfrm>
          <a:prstGeom prst="rect">
            <a:avLst/>
          </a:prstGeom>
          <a:noFill/>
        </p:spPr>
        <p:txBody>
          <a:bodyPr lIns="91440" tIns="45720" rIns="91440" bIns="45720" anchor="ctr" anchorCtr="0">
            <a:noAutofit/>
          </a:bodyPr>
          <a:lstStyle>
            <a:lvl1pPr marL="0" indent="0" algn="ctr">
              <a:spcBef>
                <a:spcPts val="0"/>
              </a:spcBef>
              <a:buNone/>
              <a:defRPr sz="140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TITLE HEADER</a:t>
            </a:r>
          </a:p>
        </p:txBody>
      </p:sp>
      <p:sp>
        <p:nvSpPr>
          <p:cNvPr id="4" name="Text Placeholder 11">
            <a:extLst>
              <a:ext uri="{FF2B5EF4-FFF2-40B4-BE49-F238E27FC236}">
                <a16:creationId xmlns:a16="http://schemas.microsoft.com/office/drawing/2014/main" id="{DA07CCA5-3A1A-BB49-AB25-CED1E6C7F080}"/>
              </a:ext>
            </a:extLst>
          </p:cNvPr>
          <p:cNvSpPr>
            <a:spLocks noGrp="1"/>
          </p:cNvSpPr>
          <p:nvPr>
            <p:ph type="body" sz="quarter" idx="1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3" name="Text Placeholder 12">
            <a:extLst>
              <a:ext uri="{FF2B5EF4-FFF2-40B4-BE49-F238E27FC236}">
                <a16:creationId xmlns:a16="http://schemas.microsoft.com/office/drawing/2014/main" id="{732914B7-184F-307B-3A4F-F63D8F17C820}"/>
              </a:ext>
            </a:extLst>
          </p:cNvPr>
          <p:cNvSpPr>
            <a:spLocks noGrp="1"/>
          </p:cNvSpPr>
          <p:nvPr>
            <p:ph type="body" sz="quarter" idx="16"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5" name="Text Placeholder 7">
            <a:extLst>
              <a:ext uri="{FF2B5EF4-FFF2-40B4-BE49-F238E27FC236}">
                <a16:creationId xmlns:a16="http://schemas.microsoft.com/office/drawing/2014/main" id="{27C81C44-E65A-9FB3-5CC8-98C450EFFD9A}"/>
              </a:ext>
            </a:extLst>
          </p:cNvPr>
          <p:cNvSpPr>
            <a:spLocks noGrp="1"/>
          </p:cNvSpPr>
          <p:nvPr>
            <p:ph type="body" sz="quarter" idx="18"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dirty="0"/>
              <a:t>SECTION TITLE (ALL CAPS) – AVENIR NEXT 9PT</a:t>
            </a:r>
          </a:p>
        </p:txBody>
      </p:sp>
    </p:spTree>
    <p:extLst>
      <p:ext uri="{BB962C8B-B14F-4D97-AF65-F5344CB8AC3E}">
        <p14:creationId xmlns:p14="http://schemas.microsoft.com/office/powerpoint/2010/main" val="3046085192"/>
      </p:ext>
    </p:extLst>
  </p:cSld>
  <p:clrMapOvr>
    <a:masterClrMapping/>
  </p:clrMapOvr>
  <p:transition>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ver Slide with Image 2">
    <p:spTree>
      <p:nvGrpSpPr>
        <p:cNvPr id="1" name=""/>
        <p:cNvGrpSpPr/>
        <p:nvPr/>
      </p:nvGrpSpPr>
      <p:grpSpPr>
        <a:xfrm>
          <a:off x="0" y="0"/>
          <a:ext cx="0" cy="0"/>
          <a:chOff x="0" y="0"/>
          <a:chExt cx="0" cy="0"/>
        </a:xfrm>
      </p:grpSpPr>
      <p:sp>
        <p:nvSpPr>
          <p:cNvPr id="5" name="Picture Placeholder 5">
            <a:extLst>
              <a:ext uri="{FF2B5EF4-FFF2-40B4-BE49-F238E27FC236}">
                <a16:creationId xmlns:a16="http://schemas.microsoft.com/office/drawing/2014/main" id="{23C71B0C-BB0E-E869-3400-4B5396E39E6B}"/>
              </a:ext>
            </a:extLst>
          </p:cNvPr>
          <p:cNvSpPr>
            <a:spLocks noGrp="1"/>
          </p:cNvSpPr>
          <p:nvPr>
            <p:ph type="pic" sz="quarter" idx="13"/>
          </p:nvPr>
        </p:nvSpPr>
        <p:spPr>
          <a:xfrm>
            <a:off x="0" y="2421"/>
            <a:ext cx="12192000" cy="1497026"/>
          </a:xfrm>
          <a:prstGeom prst="rect">
            <a:avLst/>
          </a:prstGeom>
          <a:solidFill>
            <a:schemeClr val="bg1">
              <a:lumMod val="75000"/>
            </a:schemeClr>
          </a:solidFill>
        </p:spPr>
        <p:txBody>
          <a:bodyPr/>
          <a:lstStyle>
            <a:lvl1pPr>
              <a:defRPr>
                <a:latin typeface="Avenir Next LT Pro" panose="020B0504020202020204" pitchFamily="34" charset="77"/>
              </a:defRPr>
            </a:lvl1pPr>
          </a:lstStyle>
          <a:p>
            <a:endParaRPr lang="en-US"/>
          </a:p>
        </p:txBody>
      </p:sp>
      <p:sp>
        <p:nvSpPr>
          <p:cNvPr id="2" name="Text Placeholder 6">
            <a:extLst>
              <a:ext uri="{FF2B5EF4-FFF2-40B4-BE49-F238E27FC236}">
                <a16:creationId xmlns:a16="http://schemas.microsoft.com/office/drawing/2014/main" id="{B41DD62A-48E0-C373-6FD9-3B85E54EC568}"/>
              </a:ext>
            </a:extLst>
          </p:cNvPr>
          <p:cNvSpPr>
            <a:spLocks noGrp="1"/>
          </p:cNvSpPr>
          <p:nvPr>
            <p:ph type="body" sz="quarter" idx="11" hasCustomPrompt="1"/>
          </p:nvPr>
        </p:nvSpPr>
        <p:spPr>
          <a:xfrm>
            <a:off x="1227296" y="4293657"/>
            <a:ext cx="7596843" cy="787835"/>
          </a:xfrm>
          <a:prstGeom prst="rect">
            <a:avLst/>
          </a:prstGeom>
        </p:spPr>
        <p:txBody>
          <a:bodyPr lIns="0"/>
          <a:lstStyle>
            <a:lvl1pPr marL="0" indent="0">
              <a:buNone/>
              <a:defRPr sz="1800">
                <a:solidFill>
                  <a:schemeClr val="accent1"/>
                </a:solidFill>
                <a:latin typeface="Avenir Next LT Pro" panose="020B0504020202020204" pitchFamily="34" charset="77"/>
              </a:defRPr>
            </a:lvl1pPr>
            <a:lvl2pPr marL="169863" indent="0">
              <a:buNone/>
              <a:defRPr/>
            </a:lvl2pPr>
            <a:lvl3pPr marL="344487" indent="0">
              <a:buNone/>
              <a:defRPr/>
            </a:lvl3pPr>
            <a:lvl4pPr marL="514350" indent="0">
              <a:buNone/>
              <a:defRPr/>
            </a:lvl4pPr>
            <a:lvl5pPr marL="688975" indent="0">
              <a:buNone/>
              <a:defRPr/>
            </a:lvl5pPr>
          </a:lstStyle>
          <a:p>
            <a:pPr lvl="0"/>
            <a:r>
              <a:rPr lang="en-US"/>
              <a:t>Subhead 1-3 Lines Title Case Avenir Next 18pt Orange</a:t>
            </a:r>
          </a:p>
        </p:txBody>
      </p:sp>
      <p:sp>
        <p:nvSpPr>
          <p:cNvPr id="8" name="Text Placeholder 4">
            <a:extLst>
              <a:ext uri="{FF2B5EF4-FFF2-40B4-BE49-F238E27FC236}">
                <a16:creationId xmlns:a16="http://schemas.microsoft.com/office/drawing/2014/main" id="{72C914E9-E7FC-5603-5F90-926A1A9E2EF5}"/>
              </a:ext>
            </a:extLst>
          </p:cNvPr>
          <p:cNvSpPr>
            <a:spLocks noGrp="1"/>
          </p:cNvSpPr>
          <p:nvPr>
            <p:ph type="body" sz="quarter" idx="10" hasCustomPrompt="1"/>
          </p:nvPr>
        </p:nvSpPr>
        <p:spPr>
          <a:xfrm>
            <a:off x="1227296" y="2656121"/>
            <a:ext cx="7596851" cy="1637537"/>
          </a:xfrm>
          <a:prstGeom prst="rect">
            <a:avLst/>
          </a:prstGeom>
        </p:spPr>
        <p:txBody>
          <a:bodyPr lIns="0" anchor="b" anchorCtr="0"/>
          <a:lstStyle>
            <a:lvl1pPr marL="0" indent="0">
              <a:lnSpc>
                <a:spcPts val="5400"/>
              </a:lnSpc>
              <a:buNone/>
              <a:defRPr sz="5400" b="0" i="0" cap="all" baseline="0">
                <a:solidFill>
                  <a:schemeClr val="bg1"/>
                </a:solidFill>
                <a:latin typeface="Avenir Next LT Pro Light" panose="020B0504020202020204" pitchFamily="34" charset="77"/>
              </a:defRPr>
            </a:lvl1pPr>
            <a:lvl2pPr marL="169863" indent="0">
              <a:lnSpc>
                <a:spcPts val="11000"/>
              </a:lnSpc>
              <a:buNone/>
              <a:defRPr sz="11500">
                <a:latin typeface="Impact" panose="020B0806030902050204" pitchFamily="34" charset="0"/>
              </a:defRPr>
            </a:lvl2pPr>
            <a:lvl3pPr marL="344487" indent="0">
              <a:lnSpc>
                <a:spcPts val="11000"/>
              </a:lnSpc>
              <a:buNone/>
              <a:defRPr sz="11500">
                <a:latin typeface="Impact" panose="020B0806030902050204" pitchFamily="34" charset="0"/>
              </a:defRPr>
            </a:lvl3pPr>
            <a:lvl4pPr marL="514350" indent="0">
              <a:lnSpc>
                <a:spcPts val="11000"/>
              </a:lnSpc>
              <a:buNone/>
              <a:defRPr sz="11500">
                <a:latin typeface="Impact" panose="020B0806030902050204" pitchFamily="34" charset="0"/>
              </a:defRPr>
            </a:lvl4pPr>
            <a:lvl5pPr marL="688975" indent="0">
              <a:lnSpc>
                <a:spcPts val="11000"/>
              </a:lnSpc>
              <a:buNone/>
              <a:defRPr sz="11500">
                <a:latin typeface="Impact" panose="020B0806030902050204" pitchFamily="34" charset="0"/>
              </a:defRPr>
            </a:lvl5pPr>
          </a:lstStyle>
          <a:p>
            <a:pPr lvl="0"/>
            <a:r>
              <a:rPr lang="en-US"/>
              <a:t>LARGE TITLE</a:t>
            </a:r>
            <a:br>
              <a:rPr lang="en-US"/>
            </a:br>
            <a:r>
              <a:rPr lang="en-US"/>
              <a:t>2 LINES CAPS </a:t>
            </a:r>
          </a:p>
        </p:txBody>
      </p:sp>
      <p:sp>
        <p:nvSpPr>
          <p:cNvPr id="9" name="Text Placeholder 4">
            <a:extLst>
              <a:ext uri="{FF2B5EF4-FFF2-40B4-BE49-F238E27FC236}">
                <a16:creationId xmlns:a16="http://schemas.microsoft.com/office/drawing/2014/main" id="{A44C113F-C5C4-F40E-B734-435EA04B5F4B}"/>
              </a:ext>
            </a:extLst>
          </p:cNvPr>
          <p:cNvSpPr>
            <a:spLocks noGrp="1"/>
          </p:cNvSpPr>
          <p:nvPr>
            <p:ph type="body" sz="quarter" idx="12" hasCustomPrompt="1"/>
          </p:nvPr>
        </p:nvSpPr>
        <p:spPr>
          <a:xfrm>
            <a:off x="1227296" y="2161585"/>
            <a:ext cx="7596851" cy="494536"/>
          </a:xfrm>
          <a:prstGeom prst="rect">
            <a:avLst/>
          </a:prstGeom>
        </p:spPr>
        <p:txBody>
          <a:bodyPr lIns="0" anchor="b" anchorCtr="0"/>
          <a:lstStyle>
            <a:lvl1pPr marL="0" indent="0">
              <a:lnSpc>
                <a:spcPts val="5400"/>
              </a:lnSpc>
              <a:buNone/>
              <a:defRPr sz="2800">
                <a:solidFill>
                  <a:schemeClr val="bg1"/>
                </a:solidFill>
                <a:latin typeface="Avenir Next LT Pro" panose="020B0504020202020204" pitchFamily="34" charset="77"/>
              </a:defRPr>
            </a:lvl1pPr>
            <a:lvl2pPr marL="169863" indent="0">
              <a:lnSpc>
                <a:spcPts val="11000"/>
              </a:lnSpc>
              <a:buNone/>
              <a:defRPr sz="11500">
                <a:latin typeface="Impact" panose="020B0806030902050204" pitchFamily="34" charset="0"/>
              </a:defRPr>
            </a:lvl2pPr>
            <a:lvl3pPr marL="344487" indent="0">
              <a:lnSpc>
                <a:spcPts val="11000"/>
              </a:lnSpc>
              <a:buNone/>
              <a:defRPr sz="11500">
                <a:latin typeface="Impact" panose="020B0806030902050204" pitchFamily="34" charset="0"/>
              </a:defRPr>
            </a:lvl3pPr>
            <a:lvl4pPr marL="514350" indent="0">
              <a:lnSpc>
                <a:spcPts val="11000"/>
              </a:lnSpc>
              <a:buNone/>
              <a:defRPr sz="11500">
                <a:latin typeface="Impact" panose="020B0806030902050204" pitchFamily="34" charset="0"/>
              </a:defRPr>
            </a:lvl4pPr>
            <a:lvl5pPr marL="688975" indent="0">
              <a:lnSpc>
                <a:spcPts val="11000"/>
              </a:lnSpc>
              <a:buNone/>
              <a:defRPr sz="11500">
                <a:latin typeface="Impact" panose="020B0806030902050204" pitchFamily="34" charset="0"/>
              </a:defRPr>
            </a:lvl5pPr>
          </a:lstStyle>
          <a:p>
            <a:pPr lvl="0"/>
            <a:r>
              <a:rPr lang="en-US"/>
              <a:t>Short Qualifier on 1 Line</a:t>
            </a:r>
          </a:p>
        </p:txBody>
      </p:sp>
      <p:sp>
        <p:nvSpPr>
          <p:cNvPr id="10" name="Rectangle 50">
            <a:extLst>
              <a:ext uri="{FF2B5EF4-FFF2-40B4-BE49-F238E27FC236}">
                <a16:creationId xmlns:a16="http://schemas.microsoft.com/office/drawing/2014/main" id="{56541B84-8EBA-AF9F-4152-D7D03EB601D4}"/>
              </a:ext>
            </a:extLst>
          </p:cNvPr>
          <p:cNvSpPr>
            <a:spLocks noChangeArrowheads="1"/>
          </p:cNvSpPr>
          <p:nvPr userDrawn="1"/>
        </p:nvSpPr>
        <p:spPr bwMode="auto">
          <a:xfrm>
            <a:off x="745254" y="6274850"/>
            <a:ext cx="7604561" cy="215444"/>
          </a:xfrm>
          <a:prstGeom prst="rect">
            <a:avLst/>
          </a:prstGeom>
          <a:noFill/>
          <a:ln w="12700" algn="ctr">
            <a:noFill/>
            <a:miter lim="800000"/>
            <a:headEnd/>
            <a:tailEnd/>
          </a:ln>
          <a:effectLst/>
        </p:spPr>
        <p:txBody>
          <a:bodyPr wrap="square" lIns="0" anchor="ctr">
            <a:spAutoFit/>
          </a:bodyPr>
          <a:lstStyle/>
          <a:p>
            <a:pPr eaLnBrk="0" hangingPunct="0">
              <a:lnSpc>
                <a:spcPct val="95000"/>
              </a:lnSpc>
              <a:defRPr/>
            </a:pPr>
            <a:r>
              <a:rPr lang="en-GB" sz="800" i="1">
                <a:solidFill>
                  <a:schemeClr val="bg2"/>
                </a:solidFill>
                <a:latin typeface="Avenir Next LT Pro" panose="020B0504020202020204" pitchFamily="34" charset="77"/>
              </a:rPr>
              <a:t>Information Classification: HIGHLY </a:t>
            </a:r>
            <a:r>
              <a:rPr lang="en-GB" sz="800" i="1" kern="1200">
                <a:solidFill>
                  <a:schemeClr val="bg2"/>
                </a:solidFill>
                <a:latin typeface="Avenir Next LT Pro" panose="020B0504020202020204" pitchFamily="34" charset="77"/>
                <a:ea typeface="+mn-ea"/>
                <a:cs typeface="+mn-cs"/>
              </a:rPr>
              <a:t>CONFIDENTIAL</a:t>
            </a:r>
            <a:endParaRPr lang="en-GB" sz="800" i="1">
              <a:solidFill>
                <a:schemeClr val="bg2"/>
              </a:solidFill>
              <a:latin typeface="Avenir Next LT Pro" panose="020B0504020202020204" pitchFamily="34" charset="77"/>
            </a:endParaRPr>
          </a:p>
        </p:txBody>
      </p:sp>
      <p:pic>
        <p:nvPicPr>
          <p:cNvPr id="3" name="Picture 2">
            <a:extLst>
              <a:ext uri="{FF2B5EF4-FFF2-40B4-BE49-F238E27FC236}">
                <a16:creationId xmlns:a16="http://schemas.microsoft.com/office/drawing/2014/main" id="{426253BB-00F0-5A59-C20F-FF9E24DB24A0}"/>
              </a:ext>
            </a:extLst>
          </p:cNvPr>
          <p:cNvPicPr>
            <a:picLocks noChangeAspect="1"/>
          </p:cNvPicPr>
          <p:nvPr userDrawn="1"/>
        </p:nvPicPr>
        <p:blipFill>
          <a:blip r:embed="rId2"/>
          <a:srcRect/>
          <a:stretch/>
        </p:blipFill>
        <p:spPr>
          <a:xfrm>
            <a:off x="8309495" y="5887991"/>
            <a:ext cx="3135215" cy="610395"/>
          </a:xfrm>
          <a:prstGeom prst="rect">
            <a:avLst/>
          </a:prstGeom>
        </p:spPr>
      </p:pic>
    </p:spTree>
    <p:extLst>
      <p:ext uri="{BB962C8B-B14F-4D97-AF65-F5344CB8AC3E}">
        <p14:creationId xmlns:p14="http://schemas.microsoft.com/office/powerpoint/2010/main" val="1315201152"/>
      </p:ext>
    </p:extLst>
  </p:cSld>
  <p:clrMapOvr>
    <a:masterClrMapping/>
  </p:clrMapOvr>
  <p:transition>
    <p:wipe/>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Content Grid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2C5F-696D-0D49-B4DC-28E3A26DFACB}"/>
              </a:ext>
            </a:extLst>
          </p:cNvPr>
          <p:cNvSpPr>
            <a:spLocks noGrp="1"/>
          </p:cNvSpPr>
          <p:nvPr>
            <p:ph type="title" hasCustomPrompt="1"/>
          </p:nvPr>
        </p:nvSpPr>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20" name="Picture Placeholder 11">
            <a:extLst>
              <a:ext uri="{FF2B5EF4-FFF2-40B4-BE49-F238E27FC236}">
                <a16:creationId xmlns:a16="http://schemas.microsoft.com/office/drawing/2014/main" id="{35906719-610D-5340-B2B8-E1B60C3F25BB}"/>
              </a:ext>
            </a:extLst>
          </p:cNvPr>
          <p:cNvSpPr>
            <a:spLocks noGrp="1"/>
          </p:cNvSpPr>
          <p:nvPr>
            <p:ph type="pic" sz="quarter" idx="31" hasCustomPrompt="1"/>
          </p:nvPr>
        </p:nvSpPr>
        <p:spPr>
          <a:xfrm>
            <a:off x="609600" y="1774647"/>
            <a:ext cx="669745" cy="669744"/>
          </a:xfrm>
          <a:prstGeom prst="rect">
            <a:avLst/>
          </a:prstGeom>
        </p:spPr>
        <p:txBody>
          <a:bodyPr anchor="ctr" anchorCtr="0"/>
          <a:lstStyle>
            <a:lvl1pPr marL="0" indent="0" algn="ctr">
              <a:buNone/>
              <a:defRPr sz="1100">
                <a:solidFill>
                  <a:schemeClr val="tx1"/>
                </a:solidFill>
                <a:latin typeface="Avenir Next LT Pro" panose="020B0504020202020204" pitchFamily="34" charset="77"/>
              </a:defRPr>
            </a:lvl1pPr>
          </a:lstStyle>
          <a:p>
            <a:r>
              <a:rPr lang="en-US"/>
              <a:t>ICON</a:t>
            </a:r>
          </a:p>
        </p:txBody>
      </p:sp>
      <p:sp>
        <p:nvSpPr>
          <p:cNvPr id="22" name="Picture Placeholder 11">
            <a:extLst>
              <a:ext uri="{FF2B5EF4-FFF2-40B4-BE49-F238E27FC236}">
                <a16:creationId xmlns:a16="http://schemas.microsoft.com/office/drawing/2014/main" id="{C3368D31-0D3D-F442-9BCE-41A3217797EC}"/>
              </a:ext>
            </a:extLst>
          </p:cNvPr>
          <p:cNvSpPr>
            <a:spLocks noGrp="1"/>
          </p:cNvSpPr>
          <p:nvPr>
            <p:ph type="pic" sz="quarter" idx="32" hasCustomPrompt="1"/>
          </p:nvPr>
        </p:nvSpPr>
        <p:spPr>
          <a:xfrm>
            <a:off x="609600" y="3335954"/>
            <a:ext cx="669745" cy="669744"/>
          </a:xfrm>
          <a:prstGeom prst="rect">
            <a:avLst/>
          </a:prstGeom>
        </p:spPr>
        <p:txBody>
          <a:bodyPr anchor="ctr" anchorCtr="0"/>
          <a:lstStyle>
            <a:lvl1pPr marL="0" indent="0" algn="ctr">
              <a:buNone/>
              <a:defRPr sz="1100">
                <a:solidFill>
                  <a:schemeClr val="tx1"/>
                </a:solidFill>
                <a:latin typeface="Avenir Next LT Pro" panose="020B0504020202020204" pitchFamily="34" charset="77"/>
              </a:defRPr>
            </a:lvl1pPr>
          </a:lstStyle>
          <a:p>
            <a:r>
              <a:rPr lang="en-US"/>
              <a:t>ICON</a:t>
            </a:r>
          </a:p>
        </p:txBody>
      </p:sp>
      <p:sp>
        <p:nvSpPr>
          <p:cNvPr id="24" name="Picture Placeholder 11">
            <a:extLst>
              <a:ext uri="{FF2B5EF4-FFF2-40B4-BE49-F238E27FC236}">
                <a16:creationId xmlns:a16="http://schemas.microsoft.com/office/drawing/2014/main" id="{B069496E-A444-6B45-AB43-69A653D340C6}"/>
              </a:ext>
            </a:extLst>
          </p:cNvPr>
          <p:cNvSpPr>
            <a:spLocks noGrp="1"/>
          </p:cNvSpPr>
          <p:nvPr>
            <p:ph type="pic" sz="quarter" idx="33" hasCustomPrompt="1"/>
          </p:nvPr>
        </p:nvSpPr>
        <p:spPr>
          <a:xfrm>
            <a:off x="609600" y="4937369"/>
            <a:ext cx="669745" cy="669744"/>
          </a:xfrm>
          <a:prstGeom prst="rect">
            <a:avLst/>
          </a:prstGeom>
        </p:spPr>
        <p:txBody>
          <a:bodyPr anchor="ctr" anchorCtr="0"/>
          <a:lstStyle>
            <a:lvl1pPr marL="0" indent="0" algn="ctr">
              <a:buNone/>
              <a:defRPr sz="1100">
                <a:solidFill>
                  <a:schemeClr val="tx1"/>
                </a:solidFill>
                <a:latin typeface="Avenir Next LT Pro" panose="020B0504020202020204" pitchFamily="34" charset="77"/>
              </a:defRPr>
            </a:lvl1pPr>
          </a:lstStyle>
          <a:p>
            <a:r>
              <a:rPr lang="en-US"/>
              <a:t>ICON</a:t>
            </a:r>
          </a:p>
        </p:txBody>
      </p:sp>
      <p:sp>
        <p:nvSpPr>
          <p:cNvPr id="30" name="Text Placeholder 29">
            <a:extLst>
              <a:ext uri="{FF2B5EF4-FFF2-40B4-BE49-F238E27FC236}">
                <a16:creationId xmlns:a16="http://schemas.microsoft.com/office/drawing/2014/main" id="{D06D9601-8D09-0847-9987-5EDADA2A6990}"/>
              </a:ext>
            </a:extLst>
          </p:cNvPr>
          <p:cNvSpPr>
            <a:spLocks noGrp="1"/>
          </p:cNvSpPr>
          <p:nvPr>
            <p:ph type="body" sz="quarter" idx="39"/>
          </p:nvPr>
        </p:nvSpPr>
        <p:spPr>
          <a:xfrm>
            <a:off x="1695503" y="1662273"/>
            <a:ext cx="4082998" cy="877888"/>
          </a:xfrm>
          <a:prstGeom prst="rect">
            <a:avLst/>
          </a:prstGeom>
          <a:noFill/>
        </p:spPr>
        <p:txBody>
          <a:bodyPr vert="horz" lIns="182880" tIns="45720" rIns="182880" bIns="45720" rtlCol="0" anchor="ctr" anchorCtr="0">
            <a:noAutofit/>
          </a:bodyPr>
          <a:lstStyle>
            <a:lvl1pPr>
              <a:defRPr lang="en-US" sz="1200" dirty="0">
                <a:solidFill>
                  <a:schemeClr val="tx1"/>
                </a:solidFill>
                <a:latin typeface="Avenir Next LT Pro" panose="020B0504020202020204" pitchFamily="34" charset="77"/>
              </a:defRPr>
            </a:lvl1pPr>
            <a:lvl2pPr>
              <a:defRPr lang="en-US" sz="1100" dirty="0">
                <a:solidFill>
                  <a:schemeClr val="tx1"/>
                </a:solidFill>
                <a:latin typeface="Avenir Next LT Pro" panose="020B0504020202020204" pitchFamily="34" charset="77"/>
              </a:defRPr>
            </a:lvl2pPr>
            <a:lvl3pPr>
              <a:defRPr lang="en-US" sz="1100" dirty="0">
                <a:solidFill>
                  <a:schemeClr val="tx1"/>
                </a:solidFill>
                <a:latin typeface="Avenir Next LT Pro" panose="020B0504020202020204" pitchFamily="34" charset="77"/>
              </a:defRPr>
            </a:lvl3pPr>
          </a:lstStyle>
          <a:p>
            <a:pPr lvl="0"/>
            <a:r>
              <a:rPr lang="en-US"/>
              <a:t>Click to edit Master text styles</a:t>
            </a:r>
          </a:p>
          <a:p>
            <a:pPr marL="401638" lvl="1"/>
            <a:r>
              <a:rPr lang="en-US"/>
              <a:t>Second level</a:t>
            </a:r>
          </a:p>
          <a:p>
            <a:pPr marL="625475" lvl="2"/>
            <a:r>
              <a:rPr lang="en-US"/>
              <a:t>Third level</a:t>
            </a:r>
          </a:p>
        </p:txBody>
      </p:sp>
      <p:sp>
        <p:nvSpPr>
          <p:cNvPr id="31" name="Text Placeholder 29">
            <a:extLst>
              <a:ext uri="{FF2B5EF4-FFF2-40B4-BE49-F238E27FC236}">
                <a16:creationId xmlns:a16="http://schemas.microsoft.com/office/drawing/2014/main" id="{FB2A6CE2-8814-3748-85B9-B7E49004042B}"/>
              </a:ext>
            </a:extLst>
          </p:cNvPr>
          <p:cNvSpPr>
            <a:spLocks noGrp="1"/>
          </p:cNvSpPr>
          <p:nvPr>
            <p:ph type="body" sz="quarter" idx="40"/>
          </p:nvPr>
        </p:nvSpPr>
        <p:spPr>
          <a:xfrm>
            <a:off x="1695503" y="3243909"/>
            <a:ext cx="4082998" cy="877888"/>
          </a:xfrm>
          <a:prstGeom prst="rect">
            <a:avLst/>
          </a:prstGeom>
          <a:noFill/>
        </p:spPr>
        <p:txBody>
          <a:bodyPr vert="horz" lIns="182880" tIns="45720" rIns="182880" bIns="45720" rtlCol="0" anchor="ctr" anchorCtr="0">
            <a:noAutofit/>
          </a:bodyPr>
          <a:lstStyle>
            <a:lvl1pPr>
              <a:defRPr lang="en-US" sz="1200" dirty="0">
                <a:solidFill>
                  <a:schemeClr val="tx1"/>
                </a:solidFill>
                <a:latin typeface="Avenir Next LT Pro" panose="020B0504020202020204" pitchFamily="34" charset="77"/>
              </a:defRPr>
            </a:lvl1pPr>
            <a:lvl2pPr>
              <a:defRPr lang="en-US" sz="1100" dirty="0">
                <a:solidFill>
                  <a:schemeClr val="tx1"/>
                </a:solidFill>
                <a:latin typeface="Avenir Next LT Pro" panose="020B0504020202020204" pitchFamily="34" charset="77"/>
              </a:defRPr>
            </a:lvl2pPr>
            <a:lvl3pPr>
              <a:defRPr lang="en-US" sz="1100" dirty="0">
                <a:solidFill>
                  <a:schemeClr val="tx1"/>
                </a:solidFill>
                <a:latin typeface="Avenir Next LT Pro" panose="020B0504020202020204" pitchFamily="34" charset="77"/>
              </a:defRPr>
            </a:lvl3pPr>
          </a:lstStyle>
          <a:p>
            <a:pPr lvl="0"/>
            <a:r>
              <a:rPr lang="en-US"/>
              <a:t>Click to edit Master text styles</a:t>
            </a:r>
          </a:p>
          <a:p>
            <a:pPr marL="401638" lvl="1"/>
            <a:r>
              <a:rPr lang="en-US"/>
              <a:t>Second level</a:t>
            </a:r>
          </a:p>
          <a:p>
            <a:pPr marL="625475" lvl="2"/>
            <a:r>
              <a:rPr lang="en-US"/>
              <a:t>Third level</a:t>
            </a:r>
          </a:p>
        </p:txBody>
      </p:sp>
      <p:sp>
        <p:nvSpPr>
          <p:cNvPr id="32" name="Text Placeholder 29">
            <a:extLst>
              <a:ext uri="{FF2B5EF4-FFF2-40B4-BE49-F238E27FC236}">
                <a16:creationId xmlns:a16="http://schemas.microsoft.com/office/drawing/2014/main" id="{34C4145E-CECA-1643-A2D6-A84D6120F285}"/>
              </a:ext>
            </a:extLst>
          </p:cNvPr>
          <p:cNvSpPr>
            <a:spLocks noGrp="1"/>
          </p:cNvSpPr>
          <p:nvPr>
            <p:ph type="body" sz="quarter" idx="41"/>
          </p:nvPr>
        </p:nvSpPr>
        <p:spPr>
          <a:xfrm>
            <a:off x="1695503" y="4825544"/>
            <a:ext cx="4082998" cy="877888"/>
          </a:xfrm>
          <a:prstGeom prst="rect">
            <a:avLst/>
          </a:prstGeom>
          <a:noFill/>
        </p:spPr>
        <p:txBody>
          <a:bodyPr vert="horz" lIns="182880" tIns="45720" rIns="182880" bIns="45720" rtlCol="0" anchor="ctr" anchorCtr="0">
            <a:noAutofit/>
          </a:bodyPr>
          <a:lstStyle>
            <a:lvl1pPr>
              <a:defRPr lang="en-US" sz="1200" dirty="0">
                <a:solidFill>
                  <a:schemeClr val="tx1"/>
                </a:solidFill>
                <a:latin typeface="Avenir Next LT Pro" panose="020B0504020202020204" pitchFamily="34" charset="77"/>
              </a:defRPr>
            </a:lvl1pPr>
            <a:lvl2pPr>
              <a:defRPr lang="en-US" sz="1100" dirty="0">
                <a:solidFill>
                  <a:schemeClr val="tx1"/>
                </a:solidFill>
                <a:latin typeface="Avenir Next LT Pro" panose="020B0504020202020204" pitchFamily="34" charset="77"/>
              </a:defRPr>
            </a:lvl2pPr>
            <a:lvl3pPr>
              <a:defRPr lang="en-US" sz="1100" dirty="0">
                <a:solidFill>
                  <a:schemeClr val="tx1"/>
                </a:solidFill>
                <a:latin typeface="Avenir Next LT Pro" panose="020B0504020202020204" pitchFamily="34" charset="77"/>
              </a:defRPr>
            </a:lvl3pPr>
          </a:lstStyle>
          <a:p>
            <a:pPr lvl="0"/>
            <a:r>
              <a:rPr lang="en-US"/>
              <a:t>Click to edit Master text styles</a:t>
            </a:r>
          </a:p>
          <a:p>
            <a:pPr marL="401638" lvl="1"/>
            <a:r>
              <a:rPr lang="en-US"/>
              <a:t>Second level</a:t>
            </a:r>
          </a:p>
          <a:p>
            <a:pPr marL="625475" lvl="2"/>
            <a:r>
              <a:rPr lang="en-US"/>
              <a:t>Third level</a:t>
            </a:r>
          </a:p>
        </p:txBody>
      </p:sp>
      <p:sp>
        <p:nvSpPr>
          <p:cNvPr id="38" name="Picture Placeholder 11">
            <a:extLst>
              <a:ext uri="{FF2B5EF4-FFF2-40B4-BE49-F238E27FC236}">
                <a16:creationId xmlns:a16="http://schemas.microsoft.com/office/drawing/2014/main" id="{7442F8F6-3C0E-4D42-8455-8A9A234BECBC}"/>
              </a:ext>
            </a:extLst>
          </p:cNvPr>
          <p:cNvSpPr>
            <a:spLocks noGrp="1"/>
          </p:cNvSpPr>
          <p:nvPr>
            <p:ph type="pic" sz="quarter" idx="42" hasCustomPrompt="1"/>
          </p:nvPr>
        </p:nvSpPr>
        <p:spPr>
          <a:xfrm>
            <a:off x="6405408" y="1774647"/>
            <a:ext cx="669745" cy="669744"/>
          </a:xfrm>
          <a:prstGeom prst="rect">
            <a:avLst/>
          </a:prstGeom>
        </p:spPr>
        <p:txBody>
          <a:bodyPr anchor="ctr" anchorCtr="0"/>
          <a:lstStyle>
            <a:lvl1pPr marL="0" indent="0" algn="ctr">
              <a:buNone/>
              <a:defRPr sz="1100">
                <a:solidFill>
                  <a:schemeClr val="tx1"/>
                </a:solidFill>
                <a:latin typeface="Avenir Next LT Pro" panose="020B0504020202020204" pitchFamily="34" charset="77"/>
              </a:defRPr>
            </a:lvl1pPr>
          </a:lstStyle>
          <a:p>
            <a:r>
              <a:rPr lang="en-US"/>
              <a:t>ICON</a:t>
            </a:r>
          </a:p>
        </p:txBody>
      </p:sp>
      <p:sp>
        <p:nvSpPr>
          <p:cNvPr id="40" name="Picture Placeholder 11">
            <a:extLst>
              <a:ext uri="{FF2B5EF4-FFF2-40B4-BE49-F238E27FC236}">
                <a16:creationId xmlns:a16="http://schemas.microsoft.com/office/drawing/2014/main" id="{671C65D8-27B4-0D49-BB0F-65CCA7EDDDE5}"/>
              </a:ext>
            </a:extLst>
          </p:cNvPr>
          <p:cNvSpPr>
            <a:spLocks noGrp="1"/>
          </p:cNvSpPr>
          <p:nvPr>
            <p:ph type="pic" sz="quarter" idx="43" hasCustomPrompt="1"/>
          </p:nvPr>
        </p:nvSpPr>
        <p:spPr>
          <a:xfrm>
            <a:off x="6405408" y="3335954"/>
            <a:ext cx="669745" cy="669744"/>
          </a:xfrm>
          <a:prstGeom prst="rect">
            <a:avLst/>
          </a:prstGeom>
        </p:spPr>
        <p:txBody>
          <a:bodyPr anchor="ctr" anchorCtr="0"/>
          <a:lstStyle>
            <a:lvl1pPr marL="0" indent="0" algn="ctr">
              <a:buNone/>
              <a:defRPr sz="1100">
                <a:solidFill>
                  <a:schemeClr val="tx1"/>
                </a:solidFill>
                <a:latin typeface="Avenir Next LT Pro" panose="020B0504020202020204" pitchFamily="34" charset="77"/>
              </a:defRPr>
            </a:lvl1pPr>
          </a:lstStyle>
          <a:p>
            <a:r>
              <a:rPr lang="en-US"/>
              <a:t>ICON</a:t>
            </a:r>
          </a:p>
        </p:txBody>
      </p:sp>
      <p:sp>
        <p:nvSpPr>
          <p:cNvPr id="42" name="Picture Placeholder 11">
            <a:extLst>
              <a:ext uri="{FF2B5EF4-FFF2-40B4-BE49-F238E27FC236}">
                <a16:creationId xmlns:a16="http://schemas.microsoft.com/office/drawing/2014/main" id="{052A9D74-3444-8B45-B04C-3B2975C18E38}"/>
              </a:ext>
            </a:extLst>
          </p:cNvPr>
          <p:cNvSpPr>
            <a:spLocks noGrp="1"/>
          </p:cNvSpPr>
          <p:nvPr>
            <p:ph type="pic" sz="quarter" idx="44" hasCustomPrompt="1"/>
          </p:nvPr>
        </p:nvSpPr>
        <p:spPr>
          <a:xfrm>
            <a:off x="6405408" y="4937369"/>
            <a:ext cx="669745" cy="669744"/>
          </a:xfrm>
          <a:prstGeom prst="rect">
            <a:avLst/>
          </a:prstGeom>
        </p:spPr>
        <p:txBody>
          <a:bodyPr anchor="ctr" anchorCtr="0"/>
          <a:lstStyle>
            <a:lvl1pPr marL="0" indent="0" algn="ctr">
              <a:buNone/>
              <a:defRPr sz="1100">
                <a:solidFill>
                  <a:schemeClr val="tx1"/>
                </a:solidFill>
                <a:latin typeface="Avenir Next LT Pro" panose="020B0504020202020204" pitchFamily="34" charset="77"/>
              </a:defRPr>
            </a:lvl1pPr>
          </a:lstStyle>
          <a:p>
            <a:r>
              <a:rPr lang="en-US"/>
              <a:t>ICON</a:t>
            </a:r>
          </a:p>
        </p:txBody>
      </p:sp>
      <p:sp>
        <p:nvSpPr>
          <p:cNvPr id="4" name="Text Placeholder 11">
            <a:extLst>
              <a:ext uri="{FF2B5EF4-FFF2-40B4-BE49-F238E27FC236}">
                <a16:creationId xmlns:a16="http://schemas.microsoft.com/office/drawing/2014/main" id="{196B4E11-E63E-59FB-AB81-4D9CA3C44719}"/>
              </a:ext>
            </a:extLst>
          </p:cNvPr>
          <p:cNvSpPr>
            <a:spLocks noGrp="1"/>
          </p:cNvSpPr>
          <p:nvPr>
            <p:ph type="body" sz="quarter" idx="1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3" name="Text Placeholder 12">
            <a:extLst>
              <a:ext uri="{FF2B5EF4-FFF2-40B4-BE49-F238E27FC236}">
                <a16:creationId xmlns:a16="http://schemas.microsoft.com/office/drawing/2014/main" id="{20760973-012F-E54B-0952-E816136A69FF}"/>
              </a:ext>
            </a:extLst>
          </p:cNvPr>
          <p:cNvSpPr>
            <a:spLocks noGrp="1"/>
          </p:cNvSpPr>
          <p:nvPr>
            <p:ph type="body" sz="quarter" idx="16"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6" name="Text Placeholder 29">
            <a:extLst>
              <a:ext uri="{FF2B5EF4-FFF2-40B4-BE49-F238E27FC236}">
                <a16:creationId xmlns:a16="http://schemas.microsoft.com/office/drawing/2014/main" id="{55D751C6-5696-4F59-2023-0666A564AC45}"/>
              </a:ext>
            </a:extLst>
          </p:cNvPr>
          <p:cNvSpPr>
            <a:spLocks noGrp="1"/>
          </p:cNvSpPr>
          <p:nvPr>
            <p:ph type="body" sz="quarter" idx="48"/>
          </p:nvPr>
        </p:nvSpPr>
        <p:spPr>
          <a:xfrm>
            <a:off x="7497493" y="1662273"/>
            <a:ext cx="4082998" cy="877888"/>
          </a:xfrm>
          <a:prstGeom prst="rect">
            <a:avLst/>
          </a:prstGeom>
          <a:noFill/>
        </p:spPr>
        <p:txBody>
          <a:bodyPr vert="horz" lIns="182880" tIns="45720" rIns="182880" bIns="45720" rtlCol="0" anchor="ctr" anchorCtr="0">
            <a:noAutofit/>
          </a:bodyPr>
          <a:lstStyle>
            <a:lvl1pPr>
              <a:defRPr lang="en-US" sz="1200" dirty="0">
                <a:solidFill>
                  <a:schemeClr val="tx1"/>
                </a:solidFill>
                <a:latin typeface="Avenir Next LT Pro" panose="020B0504020202020204" pitchFamily="34" charset="77"/>
              </a:defRPr>
            </a:lvl1pPr>
            <a:lvl2pPr>
              <a:defRPr lang="en-US" sz="1100" dirty="0">
                <a:solidFill>
                  <a:schemeClr val="tx1"/>
                </a:solidFill>
                <a:latin typeface="Avenir Next LT Pro" panose="020B0504020202020204" pitchFamily="34" charset="77"/>
              </a:defRPr>
            </a:lvl2pPr>
            <a:lvl3pPr>
              <a:defRPr lang="en-US" sz="1100" dirty="0">
                <a:solidFill>
                  <a:schemeClr val="tx1"/>
                </a:solidFill>
                <a:latin typeface="Avenir Next LT Pro" panose="020B0504020202020204" pitchFamily="34" charset="77"/>
              </a:defRPr>
            </a:lvl3pPr>
          </a:lstStyle>
          <a:p>
            <a:pPr lvl="0"/>
            <a:r>
              <a:rPr lang="en-US"/>
              <a:t>Click to edit Master text styles</a:t>
            </a:r>
          </a:p>
          <a:p>
            <a:pPr marL="401638" lvl="1"/>
            <a:r>
              <a:rPr lang="en-US"/>
              <a:t>Second level</a:t>
            </a:r>
          </a:p>
          <a:p>
            <a:pPr marL="625475" lvl="2"/>
            <a:r>
              <a:rPr lang="en-US"/>
              <a:t>Third level</a:t>
            </a:r>
          </a:p>
        </p:txBody>
      </p:sp>
      <p:sp>
        <p:nvSpPr>
          <p:cNvPr id="8" name="Text Placeholder 29">
            <a:extLst>
              <a:ext uri="{FF2B5EF4-FFF2-40B4-BE49-F238E27FC236}">
                <a16:creationId xmlns:a16="http://schemas.microsoft.com/office/drawing/2014/main" id="{FCB288BE-59D6-8346-9DE7-03912FA71974}"/>
              </a:ext>
            </a:extLst>
          </p:cNvPr>
          <p:cNvSpPr>
            <a:spLocks noGrp="1"/>
          </p:cNvSpPr>
          <p:nvPr>
            <p:ph type="body" sz="quarter" idx="49"/>
          </p:nvPr>
        </p:nvSpPr>
        <p:spPr>
          <a:xfrm>
            <a:off x="7497493" y="3243909"/>
            <a:ext cx="4082998" cy="877888"/>
          </a:xfrm>
          <a:prstGeom prst="rect">
            <a:avLst/>
          </a:prstGeom>
          <a:noFill/>
        </p:spPr>
        <p:txBody>
          <a:bodyPr vert="horz" lIns="182880" tIns="45720" rIns="182880" bIns="45720" rtlCol="0" anchor="ctr" anchorCtr="0">
            <a:noAutofit/>
          </a:bodyPr>
          <a:lstStyle>
            <a:lvl1pPr>
              <a:defRPr lang="en-US" sz="1200" dirty="0">
                <a:solidFill>
                  <a:schemeClr val="tx1"/>
                </a:solidFill>
                <a:latin typeface="Avenir Next LT Pro" panose="020B0504020202020204" pitchFamily="34" charset="77"/>
              </a:defRPr>
            </a:lvl1pPr>
            <a:lvl2pPr>
              <a:defRPr lang="en-US" sz="1100" dirty="0">
                <a:solidFill>
                  <a:schemeClr val="tx1"/>
                </a:solidFill>
                <a:latin typeface="Avenir Next LT Pro" panose="020B0504020202020204" pitchFamily="34" charset="77"/>
              </a:defRPr>
            </a:lvl2pPr>
            <a:lvl3pPr>
              <a:defRPr lang="en-US" sz="1100" dirty="0">
                <a:solidFill>
                  <a:schemeClr val="tx1"/>
                </a:solidFill>
                <a:latin typeface="Avenir Next LT Pro" panose="020B0504020202020204" pitchFamily="34" charset="77"/>
              </a:defRPr>
            </a:lvl3pPr>
          </a:lstStyle>
          <a:p>
            <a:pPr lvl="0"/>
            <a:r>
              <a:rPr lang="en-US"/>
              <a:t>Click to edit Master text styles</a:t>
            </a:r>
          </a:p>
          <a:p>
            <a:pPr marL="401638" lvl="1"/>
            <a:r>
              <a:rPr lang="en-US"/>
              <a:t>Second level</a:t>
            </a:r>
          </a:p>
          <a:p>
            <a:pPr marL="625475" lvl="2"/>
            <a:r>
              <a:rPr lang="en-US"/>
              <a:t>Third level</a:t>
            </a:r>
          </a:p>
        </p:txBody>
      </p:sp>
      <p:sp>
        <p:nvSpPr>
          <p:cNvPr id="9" name="Text Placeholder 29">
            <a:extLst>
              <a:ext uri="{FF2B5EF4-FFF2-40B4-BE49-F238E27FC236}">
                <a16:creationId xmlns:a16="http://schemas.microsoft.com/office/drawing/2014/main" id="{A9252EA7-B494-F45C-BD35-D1D6436D762A}"/>
              </a:ext>
            </a:extLst>
          </p:cNvPr>
          <p:cNvSpPr>
            <a:spLocks noGrp="1"/>
          </p:cNvSpPr>
          <p:nvPr>
            <p:ph type="body" sz="quarter" idx="50"/>
          </p:nvPr>
        </p:nvSpPr>
        <p:spPr>
          <a:xfrm>
            <a:off x="7497493" y="4825544"/>
            <a:ext cx="4082998" cy="877888"/>
          </a:xfrm>
          <a:prstGeom prst="rect">
            <a:avLst/>
          </a:prstGeom>
          <a:noFill/>
        </p:spPr>
        <p:txBody>
          <a:bodyPr vert="horz" lIns="182880" tIns="45720" rIns="182880" bIns="45720" rtlCol="0" anchor="ctr" anchorCtr="0">
            <a:noAutofit/>
          </a:bodyPr>
          <a:lstStyle>
            <a:lvl1pPr>
              <a:defRPr lang="en-US" sz="1200" dirty="0">
                <a:solidFill>
                  <a:schemeClr val="tx1"/>
                </a:solidFill>
                <a:latin typeface="Avenir Next LT Pro" panose="020B0504020202020204" pitchFamily="34" charset="77"/>
              </a:defRPr>
            </a:lvl1pPr>
            <a:lvl2pPr>
              <a:defRPr lang="en-US" sz="1100" dirty="0">
                <a:solidFill>
                  <a:schemeClr val="tx1"/>
                </a:solidFill>
                <a:latin typeface="Avenir Next LT Pro" panose="020B0504020202020204" pitchFamily="34" charset="77"/>
              </a:defRPr>
            </a:lvl2pPr>
            <a:lvl3pPr>
              <a:defRPr lang="en-US" sz="1100" dirty="0">
                <a:solidFill>
                  <a:schemeClr val="tx1"/>
                </a:solidFill>
                <a:latin typeface="Avenir Next LT Pro" panose="020B0504020202020204" pitchFamily="34" charset="77"/>
              </a:defRPr>
            </a:lvl3pPr>
          </a:lstStyle>
          <a:p>
            <a:pPr lvl="0"/>
            <a:r>
              <a:rPr lang="en-US"/>
              <a:t>Click to edit Master text styles</a:t>
            </a:r>
          </a:p>
          <a:p>
            <a:pPr marL="401638" lvl="1"/>
            <a:r>
              <a:rPr lang="en-US"/>
              <a:t>Second level</a:t>
            </a:r>
          </a:p>
          <a:p>
            <a:pPr marL="625475" lvl="2"/>
            <a:r>
              <a:rPr lang="en-US"/>
              <a:t>Third level</a:t>
            </a:r>
          </a:p>
        </p:txBody>
      </p:sp>
      <p:sp>
        <p:nvSpPr>
          <p:cNvPr id="5" name="Text Placeholder 7">
            <a:extLst>
              <a:ext uri="{FF2B5EF4-FFF2-40B4-BE49-F238E27FC236}">
                <a16:creationId xmlns:a16="http://schemas.microsoft.com/office/drawing/2014/main" id="{427BA845-CB96-8A52-2EA0-82AC1C8EF7DE}"/>
              </a:ext>
            </a:extLst>
          </p:cNvPr>
          <p:cNvSpPr>
            <a:spLocks noGrp="1"/>
          </p:cNvSpPr>
          <p:nvPr>
            <p:ph type="body" sz="quarter" idx="18"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dirty="0"/>
              <a:t>SECTION TITLE (ALL CAPS) – AVENIR NEXT 9PT</a:t>
            </a:r>
          </a:p>
        </p:txBody>
      </p:sp>
    </p:spTree>
    <p:extLst>
      <p:ext uri="{BB962C8B-B14F-4D97-AF65-F5344CB8AC3E}">
        <p14:creationId xmlns:p14="http://schemas.microsoft.com/office/powerpoint/2010/main" val="2619978676"/>
      </p:ext>
    </p:extLst>
  </p:cSld>
  <p:clrMapOvr>
    <a:masterClrMapping/>
  </p:clrMapOvr>
  <p:transition>
    <p:wipe/>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21BDBE5-5921-5A0D-BF00-3C326EE10A56}"/>
              </a:ext>
            </a:extLst>
          </p:cNvPr>
          <p:cNvSpPr>
            <a:spLocks noGrp="1"/>
          </p:cNvSpPr>
          <p:nvPr>
            <p:ph type="sldNum" sz="quarter" idx="10"/>
          </p:nvPr>
        </p:nvSpPr>
        <p:spPr/>
        <p:txBody>
          <a:bodyPr/>
          <a:lstStyle/>
          <a:p>
            <a:fld id="{6E6BEFCD-68CD-420C-AFFE-D63F7C2523FA}" type="slidenum">
              <a:rPr lang="en-US" smtClean="0"/>
              <a:pPr/>
              <a:t>‹#›</a:t>
            </a:fld>
            <a:endParaRPr lang="en-US"/>
          </a:p>
        </p:txBody>
      </p:sp>
    </p:spTree>
    <p:extLst>
      <p:ext uri="{BB962C8B-B14F-4D97-AF65-F5344CB8AC3E}">
        <p14:creationId xmlns:p14="http://schemas.microsoft.com/office/powerpoint/2010/main" val="845461995"/>
      </p:ext>
    </p:extLst>
  </p:cSld>
  <p:clrMapOvr>
    <a:masterClrMapping/>
  </p:clrMapOvr>
  <p:transition>
    <p:wipe/>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Content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2C5F-696D-0D49-B4DC-28E3A26DFACB}"/>
              </a:ext>
            </a:extLst>
          </p:cNvPr>
          <p:cNvSpPr>
            <a:spLocks noGrp="1"/>
          </p:cNvSpPr>
          <p:nvPr>
            <p:ph type="title" hasCustomPrompt="1"/>
          </p:nvPr>
        </p:nvSpPr>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3" name="Text Placeholder 11">
            <a:extLst>
              <a:ext uri="{FF2B5EF4-FFF2-40B4-BE49-F238E27FC236}">
                <a16:creationId xmlns:a16="http://schemas.microsoft.com/office/drawing/2014/main" id="{5C3405BA-157B-804B-8396-3064EDC06C30}"/>
              </a:ext>
            </a:extLst>
          </p:cNvPr>
          <p:cNvSpPr>
            <a:spLocks noGrp="1"/>
          </p:cNvSpPr>
          <p:nvPr>
            <p:ph type="body" sz="quarter" idx="1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4" name="Content Placeholder 2">
            <a:extLst>
              <a:ext uri="{FF2B5EF4-FFF2-40B4-BE49-F238E27FC236}">
                <a16:creationId xmlns:a16="http://schemas.microsoft.com/office/drawing/2014/main" id="{A29298CC-4750-D74A-81DE-F3F6814ED942}"/>
              </a:ext>
            </a:extLst>
          </p:cNvPr>
          <p:cNvSpPr>
            <a:spLocks noGrp="1"/>
          </p:cNvSpPr>
          <p:nvPr>
            <p:ph sz="quarter" idx="17"/>
          </p:nvPr>
        </p:nvSpPr>
        <p:spPr>
          <a:xfrm>
            <a:off x="609601" y="1488557"/>
            <a:ext cx="10972799" cy="4029593"/>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stStyle>
          <a:p>
            <a:pPr lvl="0"/>
            <a:r>
              <a:rPr lang="en-US"/>
              <a:t>Click to edit Master text styles</a:t>
            </a:r>
          </a:p>
          <a:p>
            <a:pPr marL="401638" lvl="1" indent="-168275"/>
            <a:r>
              <a:rPr lang="en-US"/>
              <a:t>Second level</a:t>
            </a:r>
          </a:p>
          <a:p>
            <a:pPr marL="625475" lvl="2" indent="-168275"/>
            <a:r>
              <a:rPr lang="en-US"/>
              <a:t>Third level</a:t>
            </a:r>
          </a:p>
          <a:p>
            <a:pPr marL="858838" lvl="3" indent="-168275"/>
            <a:r>
              <a:rPr lang="en-US"/>
              <a:t>Fourth level</a:t>
            </a:r>
          </a:p>
        </p:txBody>
      </p:sp>
      <p:sp>
        <p:nvSpPr>
          <p:cNvPr id="7" name="Text Placeholder 12">
            <a:extLst>
              <a:ext uri="{FF2B5EF4-FFF2-40B4-BE49-F238E27FC236}">
                <a16:creationId xmlns:a16="http://schemas.microsoft.com/office/drawing/2014/main" id="{DF90D246-C591-3CE4-BCBA-777DFBE8927E}"/>
              </a:ext>
            </a:extLst>
          </p:cNvPr>
          <p:cNvSpPr>
            <a:spLocks noGrp="1"/>
          </p:cNvSpPr>
          <p:nvPr>
            <p:ph type="body" sz="quarter" idx="16"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6" name="Text Placeholder 7">
            <a:extLst>
              <a:ext uri="{FF2B5EF4-FFF2-40B4-BE49-F238E27FC236}">
                <a16:creationId xmlns:a16="http://schemas.microsoft.com/office/drawing/2014/main" id="{2A9561F4-104A-9012-D302-F5A6268F106C}"/>
              </a:ext>
            </a:extLst>
          </p:cNvPr>
          <p:cNvSpPr>
            <a:spLocks noGrp="1"/>
          </p:cNvSpPr>
          <p:nvPr>
            <p:ph type="body" sz="quarter" idx="18"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dirty="0"/>
              <a:t>SECTION TITLE (ALL CAPS) – AVENIR NEXT 9PT</a:t>
            </a:r>
          </a:p>
        </p:txBody>
      </p:sp>
      <p:sp>
        <p:nvSpPr>
          <p:cNvPr id="8" name="Slide Number Placeholder 7">
            <a:extLst>
              <a:ext uri="{FF2B5EF4-FFF2-40B4-BE49-F238E27FC236}">
                <a16:creationId xmlns:a16="http://schemas.microsoft.com/office/drawing/2014/main" id="{7DE19EF4-5049-1936-840F-407B6D823CF2}"/>
              </a:ext>
            </a:extLst>
          </p:cNvPr>
          <p:cNvSpPr>
            <a:spLocks noGrp="1"/>
          </p:cNvSpPr>
          <p:nvPr>
            <p:ph type="sldNum" sz="quarter" idx="19"/>
          </p:nvPr>
        </p:nvSpPr>
        <p:spPr/>
        <p:txBody>
          <a:bodyPr/>
          <a:lstStyle/>
          <a:p>
            <a:fld id="{6E6BEFCD-68CD-420C-AFFE-D63F7C2523FA}" type="slidenum">
              <a:rPr lang="en-US" smtClean="0"/>
              <a:pPr/>
              <a:t>‹#›</a:t>
            </a:fld>
            <a:endParaRPr lang="en-US"/>
          </a:p>
        </p:txBody>
      </p:sp>
    </p:spTree>
    <p:extLst>
      <p:ext uri="{BB962C8B-B14F-4D97-AF65-F5344CB8AC3E}">
        <p14:creationId xmlns:p14="http://schemas.microsoft.com/office/powerpoint/2010/main" val="2916109197"/>
      </p:ext>
    </p:extLst>
  </p:cSld>
  <p:clrMapOvr>
    <a:masterClrMapping/>
  </p:clrMapOvr>
  <p:transition>
    <p:wipe/>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Header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2C5F-696D-0D49-B4DC-28E3A26DFACB}"/>
              </a:ext>
            </a:extLst>
          </p:cNvPr>
          <p:cNvSpPr>
            <a:spLocks noGrp="1"/>
          </p:cNvSpPr>
          <p:nvPr>
            <p:ph type="title" hasCustomPrompt="1"/>
          </p:nvPr>
        </p:nvSpPr>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3" name="Text Placeholder 11">
            <a:extLst>
              <a:ext uri="{FF2B5EF4-FFF2-40B4-BE49-F238E27FC236}">
                <a16:creationId xmlns:a16="http://schemas.microsoft.com/office/drawing/2014/main" id="{5C3405BA-157B-804B-8396-3064EDC06C30}"/>
              </a:ext>
            </a:extLst>
          </p:cNvPr>
          <p:cNvSpPr>
            <a:spLocks noGrp="1"/>
          </p:cNvSpPr>
          <p:nvPr>
            <p:ph type="body" sz="quarter" idx="1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5" name="Text Placeholder 7">
            <a:extLst>
              <a:ext uri="{FF2B5EF4-FFF2-40B4-BE49-F238E27FC236}">
                <a16:creationId xmlns:a16="http://schemas.microsoft.com/office/drawing/2014/main" id="{7B826379-ED22-6237-D191-AF06DDCD9089}"/>
              </a:ext>
            </a:extLst>
          </p:cNvPr>
          <p:cNvSpPr>
            <a:spLocks noGrp="1"/>
          </p:cNvSpPr>
          <p:nvPr>
            <p:ph type="body" sz="quarter" idx="18"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dirty="0"/>
              <a:t>SECTION TITLE (ALL CAPS) – AVENIR NEXT 9PT</a:t>
            </a:r>
          </a:p>
        </p:txBody>
      </p:sp>
      <p:sp>
        <p:nvSpPr>
          <p:cNvPr id="6" name="Slide Number Placeholder 5">
            <a:extLst>
              <a:ext uri="{FF2B5EF4-FFF2-40B4-BE49-F238E27FC236}">
                <a16:creationId xmlns:a16="http://schemas.microsoft.com/office/drawing/2014/main" id="{544C7000-3E41-C999-7E6D-40BAAED7D4DA}"/>
              </a:ext>
            </a:extLst>
          </p:cNvPr>
          <p:cNvSpPr>
            <a:spLocks noGrp="1"/>
          </p:cNvSpPr>
          <p:nvPr>
            <p:ph type="sldNum" sz="quarter" idx="19"/>
          </p:nvPr>
        </p:nvSpPr>
        <p:spPr/>
        <p:txBody>
          <a:bodyPr/>
          <a:lstStyle/>
          <a:p>
            <a:fld id="{6E6BEFCD-68CD-420C-AFFE-D63F7C2523FA}" type="slidenum">
              <a:rPr lang="en-US" smtClean="0"/>
              <a:pPr/>
              <a:t>‹#›</a:t>
            </a:fld>
            <a:endParaRPr lang="en-US"/>
          </a:p>
        </p:txBody>
      </p:sp>
    </p:spTree>
    <p:extLst>
      <p:ext uri="{BB962C8B-B14F-4D97-AF65-F5344CB8AC3E}">
        <p14:creationId xmlns:p14="http://schemas.microsoft.com/office/powerpoint/2010/main" val="3386724707"/>
      </p:ext>
    </p:extLst>
  </p:cSld>
  <p:clrMapOvr>
    <a:masterClrMapping/>
  </p:clrMapOvr>
  <p:transition>
    <p:wipe/>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Agenda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1C765-8955-CE4B-8205-51C1E6CEB36C}"/>
              </a:ext>
            </a:extLst>
          </p:cNvPr>
          <p:cNvSpPr>
            <a:spLocks noGrp="1"/>
          </p:cNvSpPr>
          <p:nvPr>
            <p:ph type="title" hasCustomPrompt="1"/>
          </p:nvPr>
        </p:nvSpPr>
        <p:spPr/>
        <p:txBody>
          <a:bodyPr rIns="0"/>
          <a:lstStyle>
            <a:lvl1pPr>
              <a:defRPr>
                <a:solidFill>
                  <a:schemeClr val="tx1"/>
                </a:solidFill>
                <a:latin typeface="Avenir Next LT Pro" panose="020B0504020202020204" pitchFamily="34" charset="77"/>
              </a:defRPr>
            </a:lvl1pPr>
          </a:lstStyle>
          <a:p>
            <a:r>
              <a:rPr lang="en-US"/>
              <a:t>Agenda Title</a:t>
            </a:r>
          </a:p>
        </p:txBody>
      </p:sp>
      <p:sp>
        <p:nvSpPr>
          <p:cNvPr id="3" name="Text Placeholder 7">
            <a:extLst>
              <a:ext uri="{FF2B5EF4-FFF2-40B4-BE49-F238E27FC236}">
                <a16:creationId xmlns:a16="http://schemas.microsoft.com/office/drawing/2014/main" id="{408AF6BE-7BB1-83B2-AFC9-2072A29F6C74}"/>
              </a:ext>
            </a:extLst>
          </p:cNvPr>
          <p:cNvSpPr>
            <a:spLocks noGrp="1"/>
          </p:cNvSpPr>
          <p:nvPr>
            <p:ph type="body" sz="quarter" idx="18" hasCustomPrompt="1"/>
          </p:nvPr>
        </p:nvSpPr>
        <p:spPr>
          <a:xfrm>
            <a:off x="609600" y="207963"/>
            <a:ext cx="10972800" cy="249237"/>
          </a:xfrm>
          <a:prstGeom prst="rect">
            <a:avLst/>
          </a:prstGeom>
        </p:spPr>
        <p:txBody>
          <a:bodyPr lIns="0"/>
          <a:lstStyle>
            <a:lvl1pPr marL="0" indent="0">
              <a:buNone/>
              <a:defRPr sz="1200" cap="all" spc="300" baseline="0">
                <a:solidFill>
                  <a:schemeClr val="accent1"/>
                </a:solidFill>
                <a:latin typeface="Avenir Next LT Pro" panose="020B0504020202020204" pitchFamily="34" charset="77"/>
              </a:defRPr>
            </a:lvl1pPr>
          </a:lstStyle>
          <a:p>
            <a:pPr lvl="0"/>
            <a:r>
              <a:rPr lang="en-US" dirty="0"/>
              <a:t>DATE/TIME</a:t>
            </a:r>
          </a:p>
        </p:txBody>
      </p:sp>
      <p:sp>
        <p:nvSpPr>
          <p:cNvPr id="5" name="Slide Number Placeholder 4">
            <a:extLst>
              <a:ext uri="{FF2B5EF4-FFF2-40B4-BE49-F238E27FC236}">
                <a16:creationId xmlns:a16="http://schemas.microsoft.com/office/drawing/2014/main" id="{0BD780F3-2BB2-E266-CEAC-05F6E97FD9D8}"/>
              </a:ext>
            </a:extLst>
          </p:cNvPr>
          <p:cNvSpPr>
            <a:spLocks noGrp="1"/>
          </p:cNvSpPr>
          <p:nvPr>
            <p:ph type="sldNum" sz="quarter" idx="19"/>
          </p:nvPr>
        </p:nvSpPr>
        <p:spPr/>
        <p:txBody>
          <a:bodyPr/>
          <a:lstStyle/>
          <a:p>
            <a:fld id="{6E6BEFCD-68CD-420C-AFFE-D63F7C2523FA}" type="slidenum">
              <a:rPr lang="en-US" smtClean="0"/>
              <a:pPr/>
              <a:t>‹#›</a:t>
            </a:fld>
            <a:endParaRPr lang="en-US"/>
          </a:p>
        </p:txBody>
      </p:sp>
    </p:spTree>
    <p:extLst>
      <p:ext uri="{BB962C8B-B14F-4D97-AF65-F5344CB8AC3E}">
        <p14:creationId xmlns:p14="http://schemas.microsoft.com/office/powerpoint/2010/main" val="44155088"/>
      </p:ext>
    </p:extLst>
  </p:cSld>
  <p:clrMapOvr>
    <a:masterClrMapping/>
  </p:clrMapOvr>
  <p:transition>
    <p:wipe/>
  </p:transition>
  <p:extLst>
    <p:ext uri="{DCECCB84-F9BA-43D5-87BE-67443E8EF086}">
      <p15:sldGuideLst xmlns:p15="http://schemas.microsoft.com/office/powerpoint/2012/main">
        <p15:guide id="1" orient="horz" pos="3480">
          <p15:clr>
            <a:srgbClr val="FBAE40"/>
          </p15:clr>
        </p15:guide>
      </p15:sldGuideLst>
    </p:ext>
  </p:extLst>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Content Slide with Image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2C5F-696D-0D49-B4DC-28E3A26DFACB}"/>
              </a:ext>
            </a:extLst>
          </p:cNvPr>
          <p:cNvSpPr>
            <a:spLocks noGrp="1"/>
          </p:cNvSpPr>
          <p:nvPr>
            <p:ph type="title" hasCustomPrompt="1"/>
          </p:nvPr>
        </p:nvSpPr>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11" name="Picture Placeholder 5">
            <a:extLst>
              <a:ext uri="{FF2B5EF4-FFF2-40B4-BE49-F238E27FC236}">
                <a16:creationId xmlns:a16="http://schemas.microsoft.com/office/drawing/2014/main" id="{ABC7191E-D4B1-5944-831B-8DD70BF953F6}"/>
              </a:ext>
            </a:extLst>
          </p:cNvPr>
          <p:cNvSpPr>
            <a:spLocks noGrp="1"/>
          </p:cNvSpPr>
          <p:nvPr>
            <p:ph type="pic" sz="quarter" idx="17"/>
          </p:nvPr>
        </p:nvSpPr>
        <p:spPr>
          <a:xfrm>
            <a:off x="6096000" y="1498600"/>
            <a:ext cx="5486400" cy="4029573"/>
          </a:xfrm>
          <a:prstGeom prst="rect">
            <a:avLst/>
          </a:prstGeom>
          <a:solidFill>
            <a:schemeClr val="bg1">
              <a:lumMod val="75000"/>
            </a:schemeClr>
          </a:solidFill>
          <a:ln>
            <a:noFill/>
          </a:ln>
        </p:spPr>
        <p:txBody>
          <a:bodyPr/>
          <a:lstStyle>
            <a:lvl1pPr>
              <a:defRPr>
                <a:latin typeface="Avenir Next LT Pro" panose="020B0504020202020204" pitchFamily="34" charset="77"/>
              </a:defRPr>
            </a:lvl1pPr>
          </a:lstStyle>
          <a:p>
            <a:endParaRPr lang="en-US"/>
          </a:p>
        </p:txBody>
      </p:sp>
      <p:sp>
        <p:nvSpPr>
          <p:cNvPr id="12" name="Text Placeholder 3">
            <a:extLst>
              <a:ext uri="{FF2B5EF4-FFF2-40B4-BE49-F238E27FC236}">
                <a16:creationId xmlns:a16="http://schemas.microsoft.com/office/drawing/2014/main" id="{781CBDD1-BE12-3443-91C4-432DF6A29A6F}"/>
              </a:ext>
            </a:extLst>
          </p:cNvPr>
          <p:cNvSpPr>
            <a:spLocks noGrp="1"/>
          </p:cNvSpPr>
          <p:nvPr>
            <p:ph type="body" sz="quarter" idx="20"/>
          </p:nvPr>
        </p:nvSpPr>
        <p:spPr>
          <a:xfrm>
            <a:off x="609600" y="1498579"/>
            <a:ext cx="5486400" cy="4029594"/>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vl5pPr marL="1082675" indent="-168275">
              <a:defRPr lang="en-US" sz="1200" kern="1200" spc="0" dirty="0">
                <a:solidFill>
                  <a:schemeClr val="tx1"/>
                </a:solidFill>
                <a:latin typeface="Avenir Next LT Pro" panose="020B0504020202020204" pitchFamily="34" charset="77"/>
                <a:ea typeface="+mn-ea"/>
                <a:cs typeface="Arial" panose="020B0604020202020204" pitchFamily="34" charset="0"/>
              </a:defRPr>
            </a:lvl5pPr>
          </a:lstStyle>
          <a:p>
            <a:pPr lvl="0"/>
            <a:r>
              <a:rPr lang="en-US"/>
              <a:t>Click to edit Master text styles</a:t>
            </a:r>
          </a:p>
          <a:p>
            <a:pPr marL="401638" lvl="1" indent="-168275"/>
            <a:r>
              <a:rPr lang="en-US"/>
              <a:t>Second level</a:t>
            </a:r>
          </a:p>
          <a:p>
            <a:pPr marL="625475" lvl="2" indent="-168275"/>
            <a:r>
              <a:rPr lang="en-US"/>
              <a:t>Third level</a:t>
            </a:r>
          </a:p>
          <a:p>
            <a:pPr marL="858838" lvl="3" indent="-168275"/>
            <a:r>
              <a:rPr lang="en-US"/>
              <a:t>Fourth level</a:t>
            </a:r>
          </a:p>
          <a:p>
            <a:pPr lvl="4"/>
            <a:r>
              <a:rPr lang="en-US"/>
              <a:t>Fifth level</a:t>
            </a:r>
          </a:p>
        </p:txBody>
      </p:sp>
      <p:sp>
        <p:nvSpPr>
          <p:cNvPr id="4" name="Text Placeholder 11">
            <a:extLst>
              <a:ext uri="{FF2B5EF4-FFF2-40B4-BE49-F238E27FC236}">
                <a16:creationId xmlns:a16="http://schemas.microsoft.com/office/drawing/2014/main" id="{D4B5D57C-490E-FAC1-178B-4A7D842DE38A}"/>
              </a:ext>
            </a:extLst>
          </p:cNvPr>
          <p:cNvSpPr>
            <a:spLocks noGrp="1"/>
          </p:cNvSpPr>
          <p:nvPr>
            <p:ph type="body" sz="quarter" idx="1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9" name="Text Placeholder 12">
            <a:extLst>
              <a:ext uri="{FF2B5EF4-FFF2-40B4-BE49-F238E27FC236}">
                <a16:creationId xmlns:a16="http://schemas.microsoft.com/office/drawing/2014/main" id="{4E1651FC-A411-5C9A-2B81-14A01683F576}"/>
              </a:ext>
            </a:extLst>
          </p:cNvPr>
          <p:cNvSpPr>
            <a:spLocks noGrp="1"/>
          </p:cNvSpPr>
          <p:nvPr>
            <p:ph type="body" sz="quarter" idx="16"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5" name="Text Placeholder 7">
            <a:extLst>
              <a:ext uri="{FF2B5EF4-FFF2-40B4-BE49-F238E27FC236}">
                <a16:creationId xmlns:a16="http://schemas.microsoft.com/office/drawing/2014/main" id="{E55ECB1D-0CFA-F2AF-A3C7-05826FF7E5F3}"/>
              </a:ext>
            </a:extLst>
          </p:cNvPr>
          <p:cNvSpPr>
            <a:spLocks noGrp="1"/>
          </p:cNvSpPr>
          <p:nvPr>
            <p:ph type="body" sz="quarter" idx="18"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dirty="0"/>
              <a:t>SECTION TITLE (ALL CAPS) – AVENIR NEXT 9PT</a:t>
            </a:r>
          </a:p>
        </p:txBody>
      </p:sp>
      <p:sp>
        <p:nvSpPr>
          <p:cNvPr id="6" name="Slide Number Placeholder 5">
            <a:extLst>
              <a:ext uri="{FF2B5EF4-FFF2-40B4-BE49-F238E27FC236}">
                <a16:creationId xmlns:a16="http://schemas.microsoft.com/office/drawing/2014/main" id="{A510882B-4552-5DE1-FA0E-66F2ACDB01BD}"/>
              </a:ext>
            </a:extLst>
          </p:cNvPr>
          <p:cNvSpPr>
            <a:spLocks noGrp="1"/>
          </p:cNvSpPr>
          <p:nvPr>
            <p:ph type="sldNum" sz="quarter" idx="21"/>
          </p:nvPr>
        </p:nvSpPr>
        <p:spPr/>
        <p:txBody>
          <a:bodyPr/>
          <a:lstStyle/>
          <a:p>
            <a:fld id="{6E6BEFCD-68CD-420C-AFFE-D63F7C2523FA}" type="slidenum">
              <a:rPr lang="en-US" smtClean="0"/>
              <a:pPr/>
              <a:t>‹#›</a:t>
            </a:fld>
            <a:endParaRPr lang="en-US"/>
          </a:p>
        </p:txBody>
      </p:sp>
    </p:spTree>
    <p:extLst>
      <p:ext uri="{BB962C8B-B14F-4D97-AF65-F5344CB8AC3E}">
        <p14:creationId xmlns:p14="http://schemas.microsoft.com/office/powerpoint/2010/main" val="3990731396"/>
      </p:ext>
    </p:extLst>
  </p:cSld>
  <p:clrMapOvr>
    <a:masterClrMapping/>
  </p:clrMapOvr>
  <p:transition>
    <p:wipe/>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Chart Grid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2C5F-696D-0D49-B4DC-28E3A26DFACB}"/>
              </a:ext>
            </a:extLst>
          </p:cNvPr>
          <p:cNvSpPr>
            <a:spLocks noGrp="1"/>
          </p:cNvSpPr>
          <p:nvPr>
            <p:ph type="title" hasCustomPrompt="1"/>
          </p:nvPr>
        </p:nvSpPr>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8" name="Chart Placeholder 6">
            <a:extLst>
              <a:ext uri="{FF2B5EF4-FFF2-40B4-BE49-F238E27FC236}">
                <a16:creationId xmlns:a16="http://schemas.microsoft.com/office/drawing/2014/main" id="{180E5361-57AA-244A-AE7E-7B37880436D3}"/>
              </a:ext>
            </a:extLst>
          </p:cNvPr>
          <p:cNvSpPr>
            <a:spLocks noGrp="1"/>
          </p:cNvSpPr>
          <p:nvPr>
            <p:ph type="chart" sz="quarter" idx="18"/>
          </p:nvPr>
        </p:nvSpPr>
        <p:spPr>
          <a:xfrm>
            <a:off x="609600" y="1489075"/>
            <a:ext cx="5352288" cy="1939925"/>
          </a:xfrm>
          <a:prstGeom prst="rect">
            <a:avLst/>
          </a:prstGeom>
          <a:noFill/>
        </p:spPr>
        <p:txBody>
          <a:bodyPr/>
          <a:lstStyle>
            <a:lvl1pPr marL="0" indent="0">
              <a:buNone/>
              <a:defRPr>
                <a:solidFill>
                  <a:schemeClr val="tx1"/>
                </a:solidFill>
                <a:latin typeface="Avenir Next LT Pro" panose="020B0504020202020204" pitchFamily="34" charset="77"/>
              </a:defRPr>
            </a:lvl1pPr>
          </a:lstStyle>
          <a:p>
            <a:endParaRPr lang="en-US"/>
          </a:p>
        </p:txBody>
      </p:sp>
      <p:sp>
        <p:nvSpPr>
          <p:cNvPr id="7" name="Chart Placeholder 6">
            <a:extLst>
              <a:ext uri="{FF2B5EF4-FFF2-40B4-BE49-F238E27FC236}">
                <a16:creationId xmlns:a16="http://schemas.microsoft.com/office/drawing/2014/main" id="{205816B6-96EC-5540-BA1F-DE87CC3FB048}"/>
              </a:ext>
            </a:extLst>
          </p:cNvPr>
          <p:cNvSpPr>
            <a:spLocks noGrp="1"/>
          </p:cNvSpPr>
          <p:nvPr>
            <p:ph type="chart" sz="quarter" idx="19"/>
          </p:nvPr>
        </p:nvSpPr>
        <p:spPr>
          <a:xfrm>
            <a:off x="6230112" y="1489075"/>
            <a:ext cx="5352288" cy="1939925"/>
          </a:xfrm>
          <a:prstGeom prst="rect">
            <a:avLst/>
          </a:prstGeom>
          <a:noFill/>
        </p:spPr>
        <p:txBody>
          <a:bodyPr/>
          <a:lstStyle>
            <a:lvl1pPr marL="0" indent="0">
              <a:buNone/>
              <a:defRPr>
                <a:solidFill>
                  <a:schemeClr val="tx1"/>
                </a:solidFill>
                <a:latin typeface="Avenir Next LT Pro" panose="020B0504020202020204" pitchFamily="34" charset="77"/>
              </a:defRPr>
            </a:lvl1pPr>
          </a:lstStyle>
          <a:p>
            <a:endParaRPr lang="en-US"/>
          </a:p>
        </p:txBody>
      </p:sp>
      <p:sp>
        <p:nvSpPr>
          <p:cNvPr id="9" name="Chart Placeholder 6">
            <a:extLst>
              <a:ext uri="{FF2B5EF4-FFF2-40B4-BE49-F238E27FC236}">
                <a16:creationId xmlns:a16="http://schemas.microsoft.com/office/drawing/2014/main" id="{DED39288-21C0-3948-9C35-7A25FD99A39F}"/>
              </a:ext>
            </a:extLst>
          </p:cNvPr>
          <p:cNvSpPr>
            <a:spLocks noGrp="1"/>
          </p:cNvSpPr>
          <p:nvPr>
            <p:ph type="chart" sz="quarter" idx="20"/>
          </p:nvPr>
        </p:nvSpPr>
        <p:spPr>
          <a:xfrm>
            <a:off x="609600" y="3773487"/>
            <a:ext cx="5352288" cy="1939925"/>
          </a:xfrm>
          <a:prstGeom prst="rect">
            <a:avLst/>
          </a:prstGeom>
          <a:noFill/>
        </p:spPr>
        <p:txBody>
          <a:bodyPr/>
          <a:lstStyle>
            <a:lvl1pPr marL="0" indent="0">
              <a:buNone/>
              <a:defRPr>
                <a:solidFill>
                  <a:schemeClr val="tx1"/>
                </a:solidFill>
                <a:latin typeface="Avenir Next LT Pro" panose="020B0504020202020204" pitchFamily="34" charset="77"/>
              </a:defRPr>
            </a:lvl1pPr>
          </a:lstStyle>
          <a:p>
            <a:endParaRPr lang="en-US"/>
          </a:p>
        </p:txBody>
      </p:sp>
      <p:sp>
        <p:nvSpPr>
          <p:cNvPr id="10" name="Chart Placeholder 6">
            <a:extLst>
              <a:ext uri="{FF2B5EF4-FFF2-40B4-BE49-F238E27FC236}">
                <a16:creationId xmlns:a16="http://schemas.microsoft.com/office/drawing/2014/main" id="{4CF21D8F-4FF5-274D-99FB-CB857B2455E8}"/>
              </a:ext>
            </a:extLst>
          </p:cNvPr>
          <p:cNvSpPr>
            <a:spLocks noGrp="1"/>
          </p:cNvSpPr>
          <p:nvPr>
            <p:ph type="chart" sz="quarter" idx="21"/>
          </p:nvPr>
        </p:nvSpPr>
        <p:spPr>
          <a:xfrm>
            <a:off x="6230112" y="3773487"/>
            <a:ext cx="5352288" cy="1939925"/>
          </a:xfrm>
          <a:prstGeom prst="rect">
            <a:avLst/>
          </a:prstGeom>
          <a:noFill/>
        </p:spPr>
        <p:txBody>
          <a:bodyPr/>
          <a:lstStyle>
            <a:lvl1pPr marL="0" indent="0">
              <a:buNone/>
              <a:defRPr>
                <a:solidFill>
                  <a:schemeClr val="tx1"/>
                </a:solidFill>
                <a:latin typeface="Avenir Next LT Pro" panose="020B0504020202020204" pitchFamily="34" charset="77"/>
              </a:defRPr>
            </a:lvl1pPr>
          </a:lstStyle>
          <a:p>
            <a:endParaRPr lang="en-US"/>
          </a:p>
        </p:txBody>
      </p:sp>
      <p:sp>
        <p:nvSpPr>
          <p:cNvPr id="4" name="Text Placeholder 11">
            <a:extLst>
              <a:ext uri="{FF2B5EF4-FFF2-40B4-BE49-F238E27FC236}">
                <a16:creationId xmlns:a16="http://schemas.microsoft.com/office/drawing/2014/main" id="{C91808D5-756C-606B-F120-41E0769EC579}"/>
              </a:ext>
            </a:extLst>
          </p:cNvPr>
          <p:cNvSpPr>
            <a:spLocks noGrp="1"/>
          </p:cNvSpPr>
          <p:nvPr>
            <p:ph type="body" sz="quarter" idx="1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3" name="Text Placeholder 12">
            <a:extLst>
              <a:ext uri="{FF2B5EF4-FFF2-40B4-BE49-F238E27FC236}">
                <a16:creationId xmlns:a16="http://schemas.microsoft.com/office/drawing/2014/main" id="{F4640D91-B077-6D7E-30A1-B04807E04DB7}"/>
              </a:ext>
            </a:extLst>
          </p:cNvPr>
          <p:cNvSpPr>
            <a:spLocks noGrp="1"/>
          </p:cNvSpPr>
          <p:nvPr>
            <p:ph type="body" sz="quarter" idx="16"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6" name="Text Placeholder 7">
            <a:extLst>
              <a:ext uri="{FF2B5EF4-FFF2-40B4-BE49-F238E27FC236}">
                <a16:creationId xmlns:a16="http://schemas.microsoft.com/office/drawing/2014/main" id="{A0ED68A8-72E7-CC3C-78DD-3BFC0A6FE1D6}"/>
              </a:ext>
            </a:extLst>
          </p:cNvPr>
          <p:cNvSpPr>
            <a:spLocks noGrp="1"/>
          </p:cNvSpPr>
          <p:nvPr>
            <p:ph type="body" sz="quarter" idx="22"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dirty="0"/>
              <a:t>SECTION TITLE (ALL CAPS) – AVENIR NEXT 9PT</a:t>
            </a:r>
          </a:p>
        </p:txBody>
      </p:sp>
      <p:sp>
        <p:nvSpPr>
          <p:cNvPr id="11" name="Slide Number Placeholder 10">
            <a:extLst>
              <a:ext uri="{FF2B5EF4-FFF2-40B4-BE49-F238E27FC236}">
                <a16:creationId xmlns:a16="http://schemas.microsoft.com/office/drawing/2014/main" id="{EBEE2C78-7A00-50A2-DD22-9D3099181830}"/>
              </a:ext>
            </a:extLst>
          </p:cNvPr>
          <p:cNvSpPr>
            <a:spLocks noGrp="1"/>
          </p:cNvSpPr>
          <p:nvPr>
            <p:ph type="sldNum" sz="quarter" idx="23"/>
          </p:nvPr>
        </p:nvSpPr>
        <p:spPr/>
        <p:txBody>
          <a:bodyPr/>
          <a:lstStyle/>
          <a:p>
            <a:fld id="{6E6BEFCD-68CD-420C-AFFE-D63F7C2523FA}" type="slidenum">
              <a:rPr lang="en-US" smtClean="0"/>
              <a:pPr/>
              <a:t>‹#›</a:t>
            </a:fld>
            <a:endParaRPr lang="en-US"/>
          </a:p>
        </p:txBody>
      </p:sp>
    </p:spTree>
    <p:extLst>
      <p:ext uri="{BB962C8B-B14F-4D97-AF65-F5344CB8AC3E}">
        <p14:creationId xmlns:p14="http://schemas.microsoft.com/office/powerpoint/2010/main" val="1844763003"/>
      </p:ext>
    </p:extLst>
  </p:cSld>
  <p:clrMapOvr>
    <a:masterClrMapping/>
  </p:clrMapOvr>
  <p:transition>
    <p:wipe/>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Timeline Slide 1">
    <p:spTree>
      <p:nvGrpSpPr>
        <p:cNvPr id="1" name=""/>
        <p:cNvGrpSpPr/>
        <p:nvPr/>
      </p:nvGrpSpPr>
      <p:grpSpPr>
        <a:xfrm>
          <a:off x="0" y="0"/>
          <a:ext cx="0" cy="0"/>
          <a:chOff x="0" y="0"/>
          <a:chExt cx="0" cy="0"/>
        </a:xfrm>
      </p:grpSpPr>
      <p:cxnSp>
        <p:nvCxnSpPr>
          <p:cNvPr id="17" name="Straight Arrow Connector 16">
            <a:extLst>
              <a:ext uri="{FF2B5EF4-FFF2-40B4-BE49-F238E27FC236}">
                <a16:creationId xmlns:a16="http://schemas.microsoft.com/office/drawing/2014/main" id="{FDF83024-8957-E243-8DCD-D3D040B75B6D}"/>
              </a:ext>
            </a:extLst>
          </p:cNvPr>
          <p:cNvCxnSpPr>
            <a:cxnSpLocks/>
          </p:cNvCxnSpPr>
          <p:nvPr userDrawn="1"/>
        </p:nvCxnSpPr>
        <p:spPr>
          <a:xfrm>
            <a:off x="0" y="3664808"/>
            <a:ext cx="11582398" cy="0"/>
          </a:xfrm>
          <a:prstGeom prst="straightConnector1">
            <a:avLst/>
          </a:prstGeom>
          <a:ln>
            <a:solidFill>
              <a:schemeClr val="bg1">
                <a:lumMod val="50000"/>
              </a:schemeClr>
            </a:solidFill>
            <a:tailEnd type="triangle"/>
          </a:ln>
        </p:spPr>
        <p:style>
          <a:lnRef idx="1">
            <a:schemeClr val="accent2"/>
          </a:lnRef>
          <a:fillRef idx="0">
            <a:schemeClr val="accent2"/>
          </a:fillRef>
          <a:effectRef idx="0">
            <a:schemeClr val="accent2"/>
          </a:effectRef>
          <a:fontRef idx="minor">
            <a:schemeClr val="tx1"/>
          </a:fontRef>
        </p:style>
      </p:cxnSp>
      <p:cxnSp>
        <p:nvCxnSpPr>
          <p:cNvPr id="18" name="Straight Connector 17">
            <a:extLst>
              <a:ext uri="{FF2B5EF4-FFF2-40B4-BE49-F238E27FC236}">
                <a16:creationId xmlns:a16="http://schemas.microsoft.com/office/drawing/2014/main" id="{027462BF-CC17-76EB-382A-E085B37D3E07}"/>
              </a:ext>
            </a:extLst>
          </p:cNvPr>
          <p:cNvCxnSpPr/>
          <p:nvPr userDrawn="1"/>
        </p:nvCxnSpPr>
        <p:spPr>
          <a:xfrm>
            <a:off x="800833" y="3664808"/>
            <a:ext cx="0" cy="403379"/>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B1A2DD78-FE1F-FF79-919B-62A1B67D1114}"/>
              </a:ext>
            </a:extLst>
          </p:cNvPr>
          <p:cNvCxnSpPr/>
          <p:nvPr userDrawn="1"/>
        </p:nvCxnSpPr>
        <p:spPr>
          <a:xfrm>
            <a:off x="5120958" y="3664808"/>
            <a:ext cx="0" cy="403379"/>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002BCBF-E140-820E-B769-23B3C6B5DD69}"/>
              </a:ext>
            </a:extLst>
          </p:cNvPr>
          <p:cNvCxnSpPr/>
          <p:nvPr userDrawn="1"/>
        </p:nvCxnSpPr>
        <p:spPr>
          <a:xfrm>
            <a:off x="9441332" y="3664808"/>
            <a:ext cx="0" cy="403379"/>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FAD4C8E9-BB20-9EA7-C2CF-037364FEEDDE}"/>
              </a:ext>
            </a:extLst>
          </p:cNvPr>
          <p:cNvCxnSpPr/>
          <p:nvPr userDrawn="1"/>
        </p:nvCxnSpPr>
        <p:spPr>
          <a:xfrm>
            <a:off x="2945882" y="3262219"/>
            <a:ext cx="0" cy="403379"/>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3E6A5FEE-5849-8DEC-7777-ABB3E3EC7662}"/>
              </a:ext>
            </a:extLst>
          </p:cNvPr>
          <p:cNvCxnSpPr/>
          <p:nvPr userDrawn="1"/>
        </p:nvCxnSpPr>
        <p:spPr>
          <a:xfrm>
            <a:off x="7296034" y="3262219"/>
            <a:ext cx="0" cy="403379"/>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24" name="Oval 23">
            <a:extLst>
              <a:ext uri="{FF2B5EF4-FFF2-40B4-BE49-F238E27FC236}">
                <a16:creationId xmlns:a16="http://schemas.microsoft.com/office/drawing/2014/main" id="{F6DEA580-AF8B-D483-AC94-D12A8DADF30F}"/>
              </a:ext>
            </a:extLst>
          </p:cNvPr>
          <p:cNvSpPr/>
          <p:nvPr/>
        </p:nvSpPr>
        <p:spPr>
          <a:xfrm>
            <a:off x="667181" y="3533504"/>
            <a:ext cx="266808" cy="266808"/>
          </a:xfrm>
          <a:prstGeom prst="ellipse">
            <a:avLst/>
          </a:prstGeom>
          <a:solidFill>
            <a:schemeClr val="bg1"/>
          </a:solidFill>
          <a:ln w="952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solidFill>
                <a:schemeClr val="tx1"/>
              </a:solidFill>
              <a:latin typeface="Avenir Next LT Pro" panose="020B0504020202020204" pitchFamily="34" charset="77"/>
            </a:endParaRPr>
          </a:p>
        </p:txBody>
      </p:sp>
      <p:sp>
        <p:nvSpPr>
          <p:cNvPr id="25" name="Oval 24">
            <a:extLst>
              <a:ext uri="{FF2B5EF4-FFF2-40B4-BE49-F238E27FC236}">
                <a16:creationId xmlns:a16="http://schemas.microsoft.com/office/drawing/2014/main" id="{9317316F-7B52-078F-6162-0EE3F8F79C44}"/>
              </a:ext>
            </a:extLst>
          </p:cNvPr>
          <p:cNvSpPr/>
          <p:nvPr/>
        </p:nvSpPr>
        <p:spPr>
          <a:xfrm>
            <a:off x="746797" y="3613120"/>
            <a:ext cx="107577" cy="107577"/>
          </a:xfrm>
          <a:prstGeom prst="ellipse">
            <a:avLst/>
          </a:prstGeom>
          <a:solidFill>
            <a:schemeClr val="bg2"/>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solidFill>
                <a:schemeClr val="tx1"/>
              </a:solidFill>
              <a:latin typeface="Avenir Next LT Pro" panose="020B0504020202020204" pitchFamily="34" charset="77"/>
            </a:endParaRPr>
          </a:p>
        </p:txBody>
      </p:sp>
      <p:sp>
        <p:nvSpPr>
          <p:cNvPr id="27" name="Oval 26">
            <a:extLst>
              <a:ext uri="{FF2B5EF4-FFF2-40B4-BE49-F238E27FC236}">
                <a16:creationId xmlns:a16="http://schemas.microsoft.com/office/drawing/2014/main" id="{B8CD4124-22BB-212D-1A09-2D0B568A6045}"/>
              </a:ext>
            </a:extLst>
          </p:cNvPr>
          <p:cNvSpPr/>
          <p:nvPr/>
        </p:nvSpPr>
        <p:spPr>
          <a:xfrm>
            <a:off x="2810362" y="3533504"/>
            <a:ext cx="266808" cy="266808"/>
          </a:xfrm>
          <a:prstGeom prst="ellipse">
            <a:avLst/>
          </a:prstGeom>
          <a:solidFill>
            <a:schemeClr val="bg1"/>
          </a:solidFill>
          <a:ln w="952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solidFill>
                <a:schemeClr val="tx1"/>
              </a:solidFill>
              <a:latin typeface="Avenir Next LT Pro" panose="020B0504020202020204" pitchFamily="34" charset="77"/>
            </a:endParaRPr>
          </a:p>
        </p:txBody>
      </p:sp>
      <p:sp>
        <p:nvSpPr>
          <p:cNvPr id="28" name="Oval 27">
            <a:extLst>
              <a:ext uri="{FF2B5EF4-FFF2-40B4-BE49-F238E27FC236}">
                <a16:creationId xmlns:a16="http://schemas.microsoft.com/office/drawing/2014/main" id="{E11CDD4E-E9C5-DE88-D155-EED518AB7D63}"/>
              </a:ext>
            </a:extLst>
          </p:cNvPr>
          <p:cNvSpPr/>
          <p:nvPr/>
        </p:nvSpPr>
        <p:spPr>
          <a:xfrm>
            <a:off x="2889978" y="3613120"/>
            <a:ext cx="107577" cy="107577"/>
          </a:xfrm>
          <a:prstGeom prst="ellipse">
            <a:avLst/>
          </a:prstGeom>
          <a:solidFill>
            <a:schemeClr val="bg2"/>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solidFill>
                <a:schemeClr val="tx1"/>
              </a:solidFill>
              <a:latin typeface="Avenir Next LT Pro" panose="020B0504020202020204" pitchFamily="34" charset="77"/>
            </a:endParaRPr>
          </a:p>
        </p:txBody>
      </p:sp>
      <p:sp>
        <p:nvSpPr>
          <p:cNvPr id="30" name="Oval 29">
            <a:extLst>
              <a:ext uri="{FF2B5EF4-FFF2-40B4-BE49-F238E27FC236}">
                <a16:creationId xmlns:a16="http://schemas.microsoft.com/office/drawing/2014/main" id="{9448871D-B441-D299-691A-0CE2BF313387}"/>
              </a:ext>
            </a:extLst>
          </p:cNvPr>
          <p:cNvSpPr/>
          <p:nvPr/>
        </p:nvSpPr>
        <p:spPr>
          <a:xfrm>
            <a:off x="4987554" y="3533504"/>
            <a:ext cx="266808" cy="266808"/>
          </a:xfrm>
          <a:prstGeom prst="ellipse">
            <a:avLst/>
          </a:prstGeom>
          <a:solidFill>
            <a:schemeClr val="bg1"/>
          </a:solidFill>
          <a:ln w="952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solidFill>
                <a:schemeClr val="tx1"/>
              </a:solidFill>
              <a:latin typeface="Avenir Next LT Pro" panose="020B0504020202020204" pitchFamily="34" charset="77"/>
            </a:endParaRPr>
          </a:p>
        </p:txBody>
      </p:sp>
      <p:sp>
        <p:nvSpPr>
          <p:cNvPr id="31" name="Oval 30">
            <a:extLst>
              <a:ext uri="{FF2B5EF4-FFF2-40B4-BE49-F238E27FC236}">
                <a16:creationId xmlns:a16="http://schemas.microsoft.com/office/drawing/2014/main" id="{7D8ADB1C-E48F-F87F-A79E-F1088D48065F}"/>
              </a:ext>
            </a:extLst>
          </p:cNvPr>
          <p:cNvSpPr/>
          <p:nvPr/>
        </p:nvSpPr>
        <p:spPr>
          <a:xfrm>
            <a:off x="5067170" y="3613120"/>
            <a:ext cx="107577" cy="107577"/>
          </a:xfrm>
          <a:prstGeom prst="ellipse">
            <a:avLst/>
          </a:prstGeom>
          <a:solidFill>
            <a:schemeClr val="bg2"/>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solidFill>
                <a:schemeClr val="tx1"/>
              </a:solidFill>
              <a:latin typeface="Avenir Next LT Pro" panose="020B0504020202020204" pitchFamily="34" charset="77"/>
            </a:endParaRPr>
          </a:p>
        </p:txBody>
      </p:sp>
      <p:sp>
        <p:nvSpPr>
          <p:cNvPr id="33" name="Oval 32">
            <a:extLst>
              <a:ext uri="{FF2B5EF4-FFF2-40B4-BE49-F238E27FC236}">
                <a16:creationId xmlns:a16="http://schemas.microsoft.com/office/drawing/2014/main" id="{3193325B-CA89-31CE-EB0F-9623A0CADE4F}"/>
              </a:ext>
            </a:extLst>
          </p:cNvPr>
          <p:cNvSpPr/>
          <p:nvPr/>
        </p:nvSpPr>
        <p:spPr>
          <a:xfrm>
            <a:off x="7162630" y="3533504"/>
            <a:ext cx="266808" cy="266808"/>
          </a:xfrm>
          <a:prstGeom prst="ellipse">
            <a:avLst/>
          </a:prstGeom>
          <a:solidFill>
            <a:schemeClr val="bg1"/>
          </a:solidFill>
          <a:ln w="952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solidFill>
                <a:schemeClr val="tx1"/>
              </a:solidFill>
              <a:latin typeface="Avenir Next LT Pro" panose="020B0504020202020204" pitchFamily="34" charset="77"/>
            </a:endParaRPr>
          </a:p>
        </p:txBody>
      </p:sp>
      <p:sp>
        <p:nvSpPr>
          <p:cNvPr id="34" name="Oval 33">
            <a:extLst>
              <a:ext uri="{FF2B5EF4-FFF2-40B4-BE49-F238E27FC236}">
                <a16:creationId xmlns:a16="http://schemas.microsoft.com/office/drawing/2014/main" id="{6BCB0B70-4004-63AF-6487-9057DCAB79C4}"/>
              </a:ext>
            </a:extLst>
          </p:cNvPr>
          <p:cNvSpPr/>
          <p:nvPr/>
        </p:nvSpPr>
        <p:spPr>
          <a:xfrm>
            <a:off x="7242246" y="3613120"/>
            <a:ext cx="107577" cy="107577"/>
          </a:xfrm>
          <a:prstGeom prst="ellipse">
            <a:avLst/>
          </a:prstGeom>
          <a:solidFill>
            <a:schemeClr val="bg2"/>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solidFill>
                <a:schemeClr val="tx1"/>
              </a:solidFill>
              <a:latin typeface="Avenir Next LT Pro" panose="020B0504020202020204" pitchFamily="34" charset="77"/>
            </a:endParaRPr>
          </a:p>
        </p:txBody>
      </p:sp>
      <p:sp>
        <p:nvSpPr>
          <p:cNvPr id="36" name="Oval 35">
            <a:extLst>
              <a:ext uri="{FF2B5EF4-FFF2-40B4-BE49-F238E27FC236}">
                <a16:creationId xmlns:a16="http://schemas.microsoft.com/office/drawing/2014/main" id="{A21B6CAA-20ED-12F7-F1E6-856B011206F0}"/>
              </a:ext>
            </a:extLst>
          </p:cNvPr>
          <p:cNvSpPr/>
          <p:nvPr userDrawn="1"/>
        </p:nvSpPr>
        <p:spPr>
          <a:xfrm>
            <a:off x="9307679" y="3533504"/>
            <a:ext cx="266808" cy="266808"/>
          </a:xfrm>
          <a:prstGeom prst="ellipse">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solidFill>
                <a:schemeClr val="tx1"/>
              </a:solidFill>
              <a:latin typeface="Avenir Next LT Pro" panose="020B0504020202020204" pitchFamily="34" charset="77"/>
            </a:endParaRPr>
          </a:p>
        </p:txBody>
      </p:sp>
      <p:sp>
        <p:nvSpPr>
          <p:cNvPr id="37" name="Oval 36">
            <a:extLst>
              <a:ext uri="{FF2B5EF4-FFF2-40B4-BE49-F238E27FC236}">
                <a16:creationId xmlns:a16="http://schemas.microsoft.com/office/drawing/2014/main" id="{B7B16B09-0574-3727-5341-49248BF1A4A8}"/>
              </a:ext>
            </a:extLst>
          </p:cNvPr>
          <p:cNvSpPr/>
          <p:nvPr userDrawn="1"/>
        </p:nvSpPr>
        <p:spPr>
          <a:xfrm>
            <a:off x="9387295" y="3613120"/>
            <a:ext cx="107577" cy="107577"/>
          </a:xfrm>
          <a:prstGeom prst="ellipse">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solidFill>
                <a:schemeClr val="tx1"/>
              </a:solidFill>
              <a:latin typeface="Avenir Next LT Pro" panose="020B0504020202020204" pitchFamily="34" charset="77"/>
            </a:endParaRPr>
          </a:p>
        </p:txBody>
      </p:sp>
      <p:sp>
        <p:nvSpPr>
          <p:cNvPr id="40" name="Text Placeholder 39">
            <a:extLst>
              <a:ext uri="{FF2B5EF4-FFF2-40B4-BE49-F238E27FC236}">
                <a16:creationId xmlns:a16="http://schemas.microsoft.com/office/drawing/2014/main" id="{F64025F2-EDB8-F3ED-211F-30505D5C9B88}"/>
              </a:ext>
            </a:extLst>
          </p:cNvPr>
          <p:cNvSpPr>
            <a:spLocks noGrp="1"/>
          </p:cNvSpPr>
          <p:nvPr userDrawn="1">
            <p:ph type="body" sz="quarter" idx="11" hasCustomPrompt="1"/>
          </p:nvPr>
        </p:nvSpPr>
        <p:spPr>
          <a:xfrm>
            <a:off x="800833" y="4151113"/>
            <a:ext cx="2081213" cy="350837"/>
          </a:xfrm>
          <a:prstGeom prst="rect">
            <a:avLst/>
          </a:prstGeom>
        </p:spPr>
        <p:txBody>
          <a:bodyPr lIns="0"/>
          <a:lstStyle>
            <a:lvl1pPr marL="0" indent="0">
              <a:buNone/>
              <a:defRPr sz="1400" b="1" i="0">
                <a:solidFill>
                  <a:schemeClr val="tx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STEP 01</a:t>
            </a:r>
          </a:p>
        </p:txBody>
      </p:sp>
      <p:sp>
        <p:nvSpPr>
          <p:cNvPr id="42" name="Text Placeholder 41">
            <a:extLst>
              <a:ext uri="{FF2B5EF4-FFF2-40B4-BE49-F238E27FC236}">
                <a16:creationId xmlns:a16="http://schemas.microsoft.com/office/drawing/2014/main" id="{F41FEDF9-304D-A72A-27EA-2C6E126F68B5}"/>
              </a:ext>
            </a:extLst>
          </p:cNvPr>
          <p:cNvSpPr>
            <a:spLocks noGrp="1"/>
          </p:cNvSpPr>
          <p:nvPr userDrawn="1">
            <p:ph type="body" sz="quarter" idx="12" hasCustomPrompt="1"/>
          </p:nvPr>
        </p:nvSpPr>
        <p:spPr>
          <a:xfrm>
            <a:off x="794628" y="4486075"/>
            <a:ext cx="2111290" cy="1382713"/>
          </a:xfrm>
          <a:prstGeom prst="rect">
            <a:avLst/>
          </a:prstGeom>
        </p:spPr>
        <p:txBody>
          <a:bodyPr lIns="0"/>
          <a:lstStyle>
            <a:lvl1pPr marL="0" indent="0">
              <a:buNone/>
              <a:defRPr sz="1100">
                <a:solidFill>
                  <a:schemeClr val="tx1"/>
                </a:solidFill>
                <a:latin typeface="Avenir Next LT Pro" panose="020B0504020202020204" pitchFamily="34" charset="77"/>
              </a:defRPr>
            </a:lvl1pPr>
            <a:lvl2pPr marL="169863" indent="0">
              <a:buNone/>
              <a:defRPr sz="1100">
                <a:solidFill>
                  <a:schemeClr val="bg1"/>
                </a:solidFill>
              </a:defRPr>
            </a:lvl2pPr>
            <a:lvl3pPr marL="344487" indent="0">
              <a:buNone/>
              <a:defRPr sz="1100">
                <a:solidFill>
                  <a:schemeClr val="bg1"/>
                </a:solidFill>
              </a:defRPr>
            </a:lvl3pPr>
            <a:lvl4pPr marL="514350" indent="0">
              <a:buNone/>
              <a:defRPr sz="1100">
                <a:solidFill>
                  <a:schemeClr val="bg1"/>
                </a:solidFill>
              </a:defRPr>
            </a:lvl4pPr>
            <a:lvl5pPr marL="688975" indent="0">
              <a:buNone/>
              <a:defRPr sz="1100">
                <a:solidFill>
                  <a:schemeClr val="bg1"/>
                </a:solidFill>
              </a:defRPr>
            </a:lvl5pPr>
          </a:lstStyle>
          <a:p>
            <a:pPr lvl="0"/>
            <a:r>
              <a:rPr lang="en-US"/>
              <a:t>Click to edit text</a:t>
            </a:r>
          </a:p>
        </p:txBody>
      </p:sp>
      <p:sp>
        <p:nvSpPr>
          <p:cNvPr id="43" name="Text Placeholder 39">
            <a:extLst>
              <a:ext uri="{FF2B5EF4-FFF2-40B4-BE49-F238E27FC236}">
                <a16:creationId xmlns:a16="http://schemas.microsoft.com/office/drawing/2014/main" id="{54D60D81-C6BF-C7D7-3EF1-53820E00634D}"/>
              </a:ext>
            </a:extLst>
          </p:cNvPr>
          <p:cNvSpPr>
            <a:spLocks noGrp="1"/>
          </p:cNvSpPr>
          <p:nvPr userDrawn="1">
            <p:ph type="body" sz="quarter" idx="13" hasCustomPrompt="1"/>
          </p:nvPr>
        </p:nvSpPr>
        <p:spPr>
          <a:xfrm>
            <a:off x="5120958" y="4151113"/>
            <a:ext cx="2081213" cy="350837"/>
          </a:xfrm>
          <a:prstGeom prst="rect">
            <a:avLst/>
          </a:prstGeom>
        </p:spPr>
        <p:txBody>
          <a:bodyPr lIns="0"/>
          <a:lstStyle>
            <a:lvl1pPr marL="0" indent="0">
              <a:buNone/>
              <a:defRPr sz="1400" b="1" i="0">
                <a:solidFill>
                  <a:schemeClr val="tx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STEP 03</a:t>
            </a:r>
          </a:p>
        </p:txBody>
      </p:sp>
      <p:sp>
        <p:nvSpPr>
          <p:cNvPr id="44" name="Text Placeholder 41">
            <a:extLst>
              <a:ext uri="{FF2B5EF4-FFF2-40B4-BE49-F238E27FC236}">
                <a16:creationId xmlns:a16="http://schemas.microsoft.com/office/drawing/2014/main" id="{5EB809A7-3B6F-AF76-AD1E-2B1AE2DE5611}"/>
              </a:ext>
            </a:extLst>
          </p:cNvPr>
          <p:cNvSpPr>
            <a:spLocks noGrp="1"/>
          </p:cNvSpPr>
          <p:nvPr userDrawn="1">
            <p:ph type="body" sz="quarter" idx="14" hasCustomPrompt="1"/>
          </p:nvPr>
        </p:nvSpPr>
        <p:spPr>
          <a:xfrm>
            <a:off x="5114753" y="4486075"/>
            <a:ext cx="2111290" cy="1382713"/>
          </a:xfrm>
          <a:prstGeom prst="rect">
            <a:avLst/>
          </a:prstGeom>
        </p:spPr>
        <p:txBody>
          <a:bodyPr lIns="0"/>
          <a:lstStyle>
            <a:lvl1pPr marL="0" indent="0">
              <a:buNone/>
              <a:defRPr sz="1100">
                <a:solidFill>
                  <a:schemeClr val="tx1"/>
                </a:solidFill>
                <a:latin typeface="Avenir Next LT Pro" panose="020B0504020202020204" pitchFamily="34" charset="77"/>
              </a:defRPr>
            </a:lvl1pPr>
            <a:lvl2pPr marL="169863" indent="0">
              <a:buNone/>
              <a:defRPr sz="1100">
                <a:solidFill>
                  <a:schemeClr val="bg1"/>
                </a:solidFill>
              </a:defRPr>
            </a:lvl2pPr>
            <a:lvl3pPr marL="344487" indent="0">
              <a:buNone/>
              <a:defRPr sz="1100">
                <a:solidFill>
                  <a:schemeClr val="bg1"/>
                </a:solidFill>
              </a:defRPr>
            </a:lvl3pPr>
            <a:lvl4pPr marL="514350" indent="0">
              <a:buNone/>
              <a:defRPr sz="1100">
                <a:solidFill>
                  <a:schemeClr val="bg1"/>
                </a:solidFill>
              </a:defRPr>
            </a:lvl4pPr>
            <a:lvl5pPr marL="688975" indent="0">
              <a:buNone/>
              <a:defRPr sz="1100">
                <a:solidFill>
                  <a:schemeClr val="bg1"/>
                </a:solidFill>
              </a:defRPr>
            </a:lvl5pPr>
          </a:lstStyle>
          <a:p>
            <a:pPr lvl="0"/>
            <a:r>
              <a:rPr lang="en-US"/>
              <a:t>Click to edit text</a:t>
            </a:r>
          </a:p>
        </p:txBody>
      </p:sp>
      <p:sp>
        <p:nvSpPr>
          <p:cNvPr id="45" name="Text Placeholder 39">
            <a:extLst>
              <a:ext uri="{FF2B5EF4-FFF2-40B4-BE49-F238E27FC236}">
                <a16:creationId xmlns:a16="http://schemas.microsoft.com/office/drawing/2014/main" id="{638189A9-8A8A-702B-B0A5-0BA43E20CAA8}"/>
              </a:ext>
            </a:extLst>
          </p:cNvPr>
          <p:cNvSpPr>
            <a:spLocks noGrp="1"/>
          </p:cNvSpPr>
          <p:nvPr userDrawn="1">
            <p:ph type="body" sz="quarter" idx="15" hasCustomPrompt="1"/>
          </p:nvPr>
        </p:nvSpPr>
        <p:spPr>
          <a:xfrm>
            <a:off x="9447537" y="4151113"/>
            <a:ext cx="2081213" cy="350837"/>
          </a:xfrm>
          <a:prstGeom prst="rect">
            <a:avLst/>
          </a:prstGeom>
        </p:spPr>
        <p:txBody>
          <a:bodyPr lIns="0"/>
          <a:lstStyle>
            <a:lvl1pPr marL="0" indent="0">
              <a:buNone/>
              <a:defRPr sz="1400" b="1" i="0">
                <a:solidFill>
                  <a:schemeClr val="accent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STEP 05</a:t>
            </a:r>
          </a:p>
        </p:txBody>
      </p:sp>
      <p:sp>
        <p:nvSpPr>
          <p:cNvPr id="46" name="Text Placeholder 41">
            <a:extLst>
              <a:ext uri="{FF2B5EF4-FFF2-40B4-BE49-F238E27FC236}">
                <a16:creationId xmlns:a16="http://schemas.microsoft.com/office/drawing/2014/main" id="{E113A727-A4C5-CA05-917A-E3A9807EEA24}"/>
              </a:ext>
            </a:extLst>
          </p:cNvPr>
          <p:cNvSpPr>
            <a:spLocks noGrp="1"/>
          </p:cNvSpPr>
          <p:nvPr userDrawn="1">
            <p:ph type="body" sz="quarter" idx="16" hasCustomPrompt="1"/>
          </p:nvPr>
        </p:nvSpPr>
        <p:spPr>
          <a:xfrm>
            <a:off x="9441332" y="4486075"/>
            <a:ext cx="2111290" cy="1382713"/>
          </a:xfrm>
          <a:prstGeom prst="rect">
            <a:avLst/>
          </a:prstGeom>
        </p:spPr>
        <p:txBody>
          <a:bodyPr lIns="0"/>
          <a:lstStyle>
            <a:lvl1pPr marL="0" indent="0">
              <a:buNone/>
              <a:defRPr sz="1100">
                <a:solidFill>
                  <a:schemeClr val="tx1"/>
                </a:solidFill>
                <a:latin typeface="Avenir Next LT Pro" panose="020B0504020202020204" pitchFamily="34" charset="77"/>
              </a:defRPr>
            </a:lvl1pPr>
            <a:lvl2pPr marL="169863" indent="0">
              <a:buNone/>
              <a:defRPr sz="1100">
                <a:solidFill>
                  <a:schemeClr val="bg1"/>
                </a:solidFill>
              </a:defRPr>
            </a:lvl2pPr>
            <a:lvl3pPr marL="344487" indent="0">
              <a:buNone/>
              <a:defRPr sz="1100">
                <a:solidFill>
                  <a:schemeClr val="bg1"/>
                </a:solidFill>
              </a:defRPr>
            </a:lvl3pPr>
            <a:lvl4pPr marL="514350" indent="0">
              <a:buNone/>
              <a:defRPr sz="1100">
                <a:solidFill>
                  <a:schemeClr val="bg1"/>
                </a:solidFill>
              </a:defRPr>
            </a:lvl4pPr>
            <a:lvl5pPr marL="688975" indent="0">
              <a:buNone/>
              <a:defRPr sz="1100">
                <a:solidFill>
                  <a:schemeClr val="bg1"/>
                </a:solidFill>
              </a:defRPr>
            </a:lvl5pPr>
          </a:lstStyle>
          <a:p>
            <a:pPr lvl="0"/>
            <a:r>
              <a:rPr lang="en-US"/>
              <a:t>Click to edit text</a:t>
            </a:r>
          </a:p>
        </p:txBody>
      </p:sp>
      <p:sp>
        <p:nvSpPr>
          <p:cNvPr id="47" name="Text Placeholder 39">
            <a:extLst>
              <a:ext uri="{FF2B5EF4-FFF2-40B4-BE49-F238E27FC236}">
                <a16:creationId xmlns:a16="http://schemas.microsoft.com/office/drawing/2014/main" id="{3ABA6A4E-7B7A-561D-A51B-942B6B1ADFCC}"/>
              </a:ext>
            </a:extLst>
          </p:cNvPr>
          <p:cNvSpPr>
            <a:spLocks noGrp="1"/>
          </p:cNvSpPr>
          <p:nvPr userDrawn="1">
            <p:ph type="body" sz="quarter" idx="17" hasCustomPrompt="1"/>
          </p:nvPr>
        </p:nvSpPr>
        <p:spPr>
          <a:xfrm>
            <a:off x="2962085" y="1488936"/>
            <a:ext cx="2081213" cy="350837"/>
          </a:xfrm>
          <a:prstGeom prst="rect">
            <a:avLst/>
          </a:prstGeom>
        </p:spPr>
        <p:txBody>
          <a:bodyPr lIns="0"/>
          <a:lstStyle>
            <a:lvl1pPr marL="0" indent="0">
              <a:buNone/>
              <a:defRPr sz="1400" b="1" i="0">
                <a:solidFill>
                  <a:schemeClr val="tx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STEP 02</a:t>
            </a:r>
          </a:p>
        </p:txBody>
      </p:sp>
      <p:sp>
        <p:nvSpPr>
          <p:cNvPr id="48" name="Text Placeholder 41">
            <a:extLst>
              <a:ext uri="{FF2B5EF4-FFF2-40B4-BE49-F238E27FC236}">
                <a16:creationId xmlns:a16="http://schemas.microsoft.com/office/drawing/2014/main" id="{C316A838-FE4C-3FF7-E103-A5B12690F778}"/>
              </a:ext>
            </a:extLst>
          </p:cNvPr>
          <p:cNvSpPr>
            <a:spLocks noGrp="1"/>
          </p:cNvSpPr>
          <p:nvPr userDrawn="1">
            <p:ph type="body" sz="quarter" idx="18" hasCustomPrompt="1"/>
          </p:nvPr>
        </p:nvSpPr>
        <p:spPr>
          <a:xfrm>
            <a:off x="2955880" y="1823898"/>
            <a:ext cx="2111290" cy="1382713"/>
          </a:xfrm>
          <a:prstGeom prst="rect">
            <a:avLst/>
          </a:prstGeom>
        </p:spPr>
        <p:txBody>
          <a:bodyPr lIns="0"/>
          <a:lstStyle>
            <a:lvl1pPr marL="0" indent="0">
              <a:buNone/>
              <a:defRPr sz="1100">
                <a:solidFill>
                  <a:schemeClr val="tx1"/>
                </a:solidFill>
                <a:latin typeface="Avenir Next LT Pro" panose="020B0504020202020204" pitchFamily="34" charset="77"/>
              </a:defRPr>
            </a:lvl1pPr>
            <a:lvl2pPr marL="169863" indent="0">
              <a:buNone/>
              <a:defRPr sz="1100">
                <a:solidFill>
                  <a:schemeClr val="bg1"/>
                </a:solidFill>
              </a:defRPr>
            </a:lvl2pPr>
            <a:lvl3pPr marL="344487" indent="0">
              <a:buNone/>
              <a:defRPr sz="1100">
                <a:solidFill>
                  <a:schemeClr val="bg1"/>
                </a:solidFill>
              </a:defRPr>
            </a:lvl3pPr>
            <a:lvl4pPr marL="514350" indent="0">
              <a:buNone/>
              <a:defRPr sz="1100">
                <a:solidFill>
                  <a:schemeClr val="bg1"/>
                </a:solidFill>
              </a:defRPr>
            </a:lvl4pPr>
            <a:lvl5pPr marL="688975" indent="0">
              <a:buNone/>
              <a:defRPr sz="1100">
                <a:solidFill>
                  <a:schemeClr val="bg1"/>
                </a:solidFill>
              </a:defRPr>
            </a:lvl5pPr>
          </a:lstStyle>
          <a:p>
            <a:pPr lvl="0"/>
            <a:r>
              <a:rPr lang="en-US"/>
              <a:t>Click to edit text</a:t>
            </a:r>
          </a:p>
        </p:txBody>
      </p:sp>
      <p:sp>
        <p:nvSpPr>
          <p:cNvPr id="49" name="Text Placeholder 39">
            <a:extLst>
              <a:ext uri="{FF2B5EF4-FFF2-40B4-BE49-F238E27FC236}">
                <a16:creationId xmlns:a16="http://schemas.microsoft.com/office/drawing/2014/main" id="{45B87FDE-5242-E8A6-8085-E6EDF0BCE6DB}"/>
              </a:ext>
            </a:extLst>
          </p:cNvPr>
          <p:cNvSpPr>
            <a:spLocks noGrp="1"/>
          </p:cNvSpPr>
          <p:nvPr userDrawn="1">
            <p:ph type="body" sz="quarter" idx="19" hasCustomPrompt="1"/>
          </p:nvPr>
        </p:nvSpPr>
        <p:spPr>
          <a:xfrm>
            <a:off x="7306082" y="1488936"/>
            <a:ext cx="2081213" cy="350837"/>
          </a:xfrm>
          <a:prstGeom prst="rect">
            <a:avLst/>
          </a:prstGeom>
        </p:spPr>
        <p:txBody>
          <a:bodyPr lIns="0"/>
          <a:lstStyle>
            <a:lvl1pPr marL="0" indent="0">
              <a:buNone/>
              <a:defRPr sz="1400" b="1" i="0">
                <a:solidFill>
                  <a:schemeClr val="tx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STEP 04</a:t>
            </a:r>
          </a:p>
        </p:txBody>
      </p:sp>
      <p:sp>
        <p:nvSpPr>
          <p:cNvPr id="50" name="Text Placeholder 41">
            <a:extLst>
              <a:ext uri="{FF2B5EF4-FFF2-40B4-BE49-F238E27FC236}">
                <a16:creationId xmlns:a16="http://schemas.microsoft.com/office/drawing/2014/main" id="{45C4EF04-6D88-1F70-910B-68EE3B3FA113}"/>
              </a:ext>
            </a:extLst>
          </p:cNvPr>
          <p:cNvSpPr>
            <a:spLocks noGrp="1"/>
          </p:cNvSpPr>
          <p:nvPr userDrawn="1">
            <p:ph type="body" sz="quarter" idx="20" hasCustomPrompt="1"/>
          </p:nvPr>
        </p:nvSpPr>
        <p:spPr>
          <a:xfrm>
            <a:off x="7299877" y="1823898"/>
            <a:ext cx="2111290" cy="1382713"/>
          </a:xfrm>
          <a:prstGeom prst="rect">
            <a:avLst/>
          </a:prstGeom>
        </p:spPr>
        <p:txBody>
          <a:bodyPr lIns="0"/>
          <a:lstStyle>
            <a:lvl1pPr marL="0" indent="0">
              <a:buNone/>
              <a:defRPr sz="1100">
                <a:solidFill>
                  <a:schemeClr val="tx1"/>
                </a:solidFill>
                <a:latin typeface="Avenir Next LT Pro" panose="020B0504020202020204" pitchFamily="34" charset="77"/>
              </a:defRPr>
            </a:lvl1pPr>
            <a:lvl2pPr marL="169863" indent="0">
              <a:buNone/>
              <a:defRPr sz="1100">
                <a:solidFill>
                  <a:schemeClr val="bg1"/>
                </a:solidFill>
              </a:defRPr>
            </a:lvl2pPr>
            <a:lvl3pPr marL="344487" indent="0">
              <a:buNone/>
              <a:defRPr sz="1100">
                <a:solidFill>
                  <a:schemeClr val="bg1"/>
                </a:solidFill>
              </a:defRPr>
            </a:lvl3pPr>
            <a:lvl4pPr marL="514350" indent="0">
              <a:buNone/>
              <a:defRPr sz="1100">
                <a:solidFill>
                  <a:schemeClr val="bg1"/>
                </a:solidFill>
              </a:defRPr>
            </a:lvl4pPr>
            <a:lvl5pPr marL="688975" indent="0">
              <a:buNone/>
              <a:defRPr sz="1100">
                <a:solidFill>
                  <a:schemeClr val="bg1"/>
                </a:solidFill>
              </a:defRPr>
            </a:lvl5pPr>
          </a:lstStyle>
          <a:p>
            <a:pPr lvl="0"/>
            <a:r>
              <a:rPr lang="en-US"/>
              <a:t>Click to edit text</a:t>
            </a:r>
          </a:p>
        </p:txBody>
      </p:sp>
      <p:sp>
        <p:nvSpPr>
          <p:cNvPr id="2" name="Title 1">
            <a:extLst>
              <a:ext uri="{FF2B5EF4-FFF2-40B4-BE49-F238E27FC236}">
                <a16:creationId xmlns:a16="http://schemas.microsoft.com/office/drawing/2014/main" id="{2C12A076-ECFF-EEF4-67CD-AF60153BF979}"/>
              </a:ext>
            </a:extLst>
          </p:cNvPr>
          <p:cNvSpPr>
            <a:spLocks noGrp="1"/>
          </p:cNvSpPr>
          <p:nvPr>
            <p:ph type="title" hasCustomPrompt="1"/>
          </p:nvPr>
        </p:nvSpPr>
        <p:spPr>
          <a:xfrm>
            <a:off x="609601" y="457201"/>
            <a:ext cx="10972799" cy="461665"/>
          </a:xfrm>
        </p:spPr>
        <p:txBody>
          <a:bodyPr rIns="0"/>
          <a:lstStyle>
            <a:lvl1pPr>
              <a:defRPr>
                <a:solidFill>
                  <a:srgbClr val="313A45"/>
                </a:solidFill>
                <a:latin typeface="Avenir Next LT Pro" panose="020B0504020202020204" pitchFamily="34" charset="77"/>
              </a:defRPr>
            </a:lvl1pPr>
          </a:lstStyle>
          <a:p>
            <a:r>
              <a:rPr lang="en-US"/>
              <a:t>Click to Edit Master Title Style (Title Case)</a:t>
            </a:r>
          </a:p>
        </p:txBody>
      </p:sp>
      <p:sp>
        <p:nvSpPr>
          <p:cNvPr id="4" name="Text Placeholder 11">
            <a:extLst>
              <a:ext uri="{FF2B5EF4-FFF2-40B4-BE49-F238E27FC236}">
                <a16:creationId xmlns:a16="http://schemas.microsoft.com/office/drawing/2014/main" id="{B39D296A-9CC1-F5DA-2E41-E6F8F7B8B4F9}"/>
              </a:ext>
            </a:extLst>
          </p:cNvPr>
          <p:cNvSpPr>
            <a:spLocks noGrp="1"/>
          </p:cNvSpPr>
          <p:nvPr>
            <p:ph type="body" sz="quarter" idx="23"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3" name="Text Placeholder 12">
            <a:extLst>
              <a:ext uri="{FF2B5EF4-FFF2-40B4-BE49-F238E27FC236}">
                <a16:creationId xmlns:a16="http://schemas.microsoft.com/office/drawing/2014/main" id="{979C885A-7F35-39EF-D231-5448042178A7}"/>
              </a:ext>
            </a:extLst>
          </p:cNvPr>
          <p:cNvSpPr>
            <a:spLocks noGrp="1"/>
          </p:cNvSpPr>
          <p:nvPr>
            <p:ph type="body" sz="quarter" idx="25"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8" name="Text Placeholder 7">
            <a:extLst>
              <a:ext uri="{FF2B5EF4-FFF2-40B4-BE49-F238E27FC236}">
                <a16:creationId xmlns:a16="http://schemas.microsoft.com/office/drawing/2014/main" id="{FB27432A-C676-681B-C208-3221C2D92456}"/>
              </a:ext>
            </a:extLst>
          </p:cNvPr>
          <p:cNvSpPr>
            <a:spLocks noGrp="1"/>
          </p:cNvSpPr>
          <p:nvPr>
            <p:ph type="body" sz="quarter" idx="26"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dirty="0"/>
              <a:t>SECTION TITLE (ALL CAPS) – AVENIR NEXT 9PT</a:t>
            </a:r>
          </a:p>
        </p:txBody>
      </p:sp>
      <p:sp>
        <p:nvSpPr>
          <p:cNvPr id="6" name="Slide Number Placeholder 5">
            <a:extLst>
              <a:ext uri="{FF2B5EF4-FFF2-40B4-BE49-F238E27FC236}">
                <a16:creationId xmlns:a16="http://schemas.microsoft.com/office/drawing/2014/main" id="{9F2F699F-29BA-6A8F-414B-390406A40CF7}"/>
              </a:ext>
            </a:extLst>
          </p:cNvPr>
          <p:cNvSpPr>
            <a:spLocks noGrp="1"/>
          </p:cNvSpPr>
          <p:nvPr>
            <p:ph type="sldNum" sz="quarter" idx="27"/>
          </p:nvPr>
        </p:nvSpPr>
        <p:spPr/>
        <p:txBody>
          <a:bodyPr/>
          <a:lstStyle/>
          <a:p>
            <a:fld id="{6E6BEFCD-68CD-420C-AFFE-D63F7C2523FA}" type="slidenum">
              <a:rPr lang="en-US" smtClean="0"/>
              <a:pPr/>
              <a:t>‹#›</a:t>
            </a:fld>
            <a:endParaRPr lang="en-US"/>
          </a:p>
        </p:txBody>
      </p:sp>
    </p:spTree>
    <p:extLst>
      <p:ext uri="{BB962C8B-B14F-4D97-AF65-F5344CB8AC3E}">
        <p14:creationId xmlns:p14="http://schemas.microsoft.com/office/powerpoint/2010/main" val="2822801850"/>
      </p:ext>
    </p:extLst>
  </p:cSld>
  <p:clrMapOvr>
    <a:masterClrMapping/>
  </p:clrMapOvr>
  <p:transition>
    <p:wipe/>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Timeline Slide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64770-064D-322D-F449-ECB84F85D56A}"/>
              </a:ext>
            </a:extLst>
          </p:cNvPr>
          <p:cNvSpPr>
            <a:spLocks noGrp="1"/>
          </p:cNvSpPr>
          <p:nvPr>
            <p:ph type="title" hasCustomPrompt="1"/>
          </p:nvPr>
        </p:nvSpPr>
        <p:spPr>
          <a:xfrm>
            <a:off x="609601" y="457201"/>
            <a:ext cx="10972799" cy="461665"/>
          </a:xfrm>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4" name="Text Placeholder 11">
            <a:extLst>
              <a:ext uri="{FF2B5EF4-FFF2-40B4-BE49-F238E27FC236}">
                <a16:creationId xmlns:a16="http://schemas.microsoft.com/office/drawing/2014/main" id="{14A959D4-AF38-2C00-150A-7DF08CA42662}"/>
              </a:ext>
            </a:extLst>
          </p:cNvPr>
          <p:cNvSpPr>
            <a:spLocks noGrp="1"/>
          </p:cNvSpPr>
          <p:nvPr>
            <p:ph type="body" sz="quarter" idx="36"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3" name="Text Placeholder 12">
            <a:extLst>
              <a:ext uri="{FF2B5EF4-FFF2-40B4-BE49-F238E27FC236}">
                <a16:creationId xmlns:a16="http://schemas.microsoft.com/office/drawing/2014/main" id="{7E6D57F3-A83B-FAF0-B736-7020ED8FFA89}"/>
              </a:ext>
            </a:extLst>
          </p:cNvPr>
          <p:cNvSpPr>
            <a:spLocks noGrp="1"/>
          </p:cNvSpPr>
          <p:nvPr>
            <p:ph type="body" sz="quarter" idx="38"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10" name="Rounded Rectangle 5">
            <a:extLst>
              <a:ext uri="{FF2B5EF4-FFF2-40B4-BE49-F238E27FC236}">
                <a16:creationId xmlns:a16="http://schemas.microsoft.com/office/drawing/2014/main" id="{CCDC6321-34AB-99A6-F6CB-F88CADB364F7}"/>
              </a:ext>
            </a:extLst>
          </p:cNvPr>
          <p:cNvSpPr/>
          <p:nvPr userDrawn="1"/>
        </p:nvSpPr>
        <p:spPr>
          <a:xfrm>
            <a:off x="685965" y="2635663"/>
            <a:ext cx="1946501" cy="338772"/>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sz="1100" b="1">
              <a:solidFill>
                <a:schemeClr val="tx2"/>
              </a:solidFill>
              <a:latin typeface="Avenir Next LT Pro" panose="020B0504020202020204" pitchFamily="34" charset="77"/>
            </a:endParaRPr>
          </a:p>
        </p:txBody>
      </p:sp>
      <p:sp>
        <p:nvSpPr>
          <p:cNvPr id="13" name="Rounded Rectangle 6">
            <a:extLst>
              <a:ext uri="{FF2B5EF4-FFF2-40B4-BE49-F238E27FC236}">
                <a16:creationId xmlns:a16="http://schemas.microsoft.com/office/drawing/2014/main" id="{095DB52C-E713-4000-8DDA-8B8170BAFE2D}"/>
              </a:ext>
            </a:extLst>
          </p:cNvPr>
          <p:cNvSpPr/>
          <p:nvPr userDrawn="1"/>
        </p:nvSpPr>
        <p:spPr>
          <a:xfrm>
            <a:off x="2768308" y="2635663"/>
            <a:ext cx="1946501" cy="338772"/>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sz="1200" b="1">
              <a:latin typeface="Avenir Next LT Pro" panose="020B0504020202020204" pitchFamily="34" charset="77"/>
            </a:endParaRPr>
          </a:p>
        </p:txBody>
      </p:sp>
      <p:sp>
        <p:nvSpPr>
          <p:cNvPr id="14" name="Rounded Rectangle 7">
            <a:extLst>
              <a:ext uri="{FF2B5EF4-FFF2-40B4-BE49-F238E27FC236}">
                <a16:creationId xmlns:a16="http://schemas.microsoft.com/office/drawing/2014/main" id="{4BC66473-65F4-35D2-8440-DF03CE7250CF}"/>
              </a:ext>
            </a:extLst>
          </p:cNvPr>
          <p:cNvSpPr/>
          <p:nvPr userDrawn="1"/>
        </p:nvSpPr>
        <p:spPr>
          <a:xfrm>
            <a:off x="4850651" y="2635663"/>
            <a:ext cx="1946501" cy="338772"/>
          </a:xfrm>
          <a:prstGeom prst="round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sz="1100" b="1">
              <a:latin typeface="Avenir Next LT Pro" panose="020B0504020202020204" pitchFamily="34" charset="77"/>
            </a:endParaRPr>
          </a:p>
        </p:txBody>
      </p:sp>
      <p:sp>
        <p:nvSpPr>
          <p:cNvPr id="15" name="Rounded Rectangle 8">
            <a:extLst>
              <a:ext uri="{FF2B5EF4-FFF2-40B4-BE49-F238E27FC236}">
                <a16:creationId xmlns:a16="http://schemas.microsoft.com/office/drawing/2014/main" id="{ED4B1048-C87A-70CF-0F98-E89AB57C919C}"/>
              </a:ext>
            </a:extLst>
          </p:cNvPr>
          <p:cNvSpPr/>
          <p:nvPr userDrawn="1"/>
        </p:nvSpPr>
        <p:spPr>
          <a:xfrm>
            <a:off x="6932994" y="2635663"/>
            <a:ext cx="1946501" cy="33877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sz="1200" b="1">
              <a:solidFill>
                <a:srgbClr val="F2A13A"/>
              </a:solidFill>
              <a:latin typeface="Avenir Next LT Pro" panose="020B0504020202020204" pitchFamily="34" charset="77"/>
            </a:endParaRPr>
          </a:p>
        </p:txBody>
      </p:sp>
      <p:sp>
        <p:nvSpPr>
          <p:cNvPr id="16" name="Right Arrow 11">
            <a:extLst>
              <a:ext uri="{FF2B5EF4-FFF2-40B4-BE49-F238E27FC236}">
                <a16:creationId xmlns:a16="http://schemas.microsoft.com/office/drawing/2014/main" id="{BEC43F21-2F19-BA1F-10CA-A645A9BE61C0}"/>
              </a:ext>
            </a:extLst>
          </p:cNvPr>
          <p:cNvSpPr/>
          <p:nvPr userDrawn="1"/>
        </p:nvSpPr>
        <p:spPr>
          <a:xfrm>
            <a:off x="9015337" y="2457566"/>
            <a:ext cx="2304704" cy="693772"/>
          </a:xfrm>
          <a:prstGeom prst="right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sz="1200" b="1">
              <a:latin typeface="Avenir Next LT Pro" panose="020B0504020202020204" pitchFamily="34" charset="77"/>
            </a:endParaRPr>
          </a:p>
        </p:txBody>
      </p:sp>
      <p:sp>
        <p:nvSpPr>
          <p:cNvPr id="17" name="Oval 16">
            <a:extLst>
              <a:ext uri="{FF2B5EF4-FFF2-40B4-BE49-F238E27FC236}">
                <a16:creationId xmlns:a16="http://schemas.microsoft.com/office/drawing/2014/main" id="{E249A493-CF6B-7D30-0E19-AD420D8F3EB9}"/>
              </a:ext>
            </a:extLst>
          </p:cNvPr>
          <p:cNvSpPr/>
          <p:nvPr userDrawn="1"/>
        </p:nvSpPr>
        <p:spPr>
          <a:xfrm>
            <a:off x="1289245" y="1705212"/>
            <a:ext cx="752354" cy="752354"/>
          </a:xfrm>
          <a:prstGeom prst="ellipse">
            <a:avLst/>
          </a:prstGeom>
          <a:no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latin typeface="Avenir Next LT Pro" panose="020B0504020202020204" pitchFamily="34" charset="77"/>
            </a:endParaRPr>
          </a:p>
        </p:txBody>
      </p:sp>
      <p:sp>
        <p:nvSpPr>
          <p:cNvPr id="18" name="Oval 17">
            <a:extLst>
              <a:ext uri="{FF2B5EF4-FFF2-40B4-BE49-F238E27FC236}">
                <a16:creationId xmlns:a16="http://schemas.microsoft.com/office/drawing/2014/main" id="{8CA11E9C-F011-E8F3-D0E1-05C8E2FD7C52}"/>
              </a:ext>
            </a:extLst>
          </p:cNvPr>
          <p:cNvSpPr/>
          <p:nvPr userDrawn="1"/>
        </p:nvSpPr>
        <p:spPr>
          <a:xfrm>
            <a:off x="3371588" y="1705212"/>
            <a:ext cx="752354" cy="752354"/>
          </a:xfrm>
          <a:prstGeom prst="ellipse">
            <a:avLst/>
          </a:prstGeom>
          <a:no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latin typeface="Avenir Next LT Pro" panose="020B0504020202020204" pitchFamily="34" charset="77"/>
            </a:endParaRPr>
          </a:p>
        </p:txBody>
      </p:sp>
      <p:sp>
        <p:nvSpPr>
          <p:cNvPr id="19" name="Oval 18">
            <a:extLst>
              <a:ext uri="{FF2B5EF4-FFF2-40B4-BE49-F238E27FC236}">
                <a16:creationId xmlns:a16="http://schemas.microsoft.com/office/drawing/2014/main" id="{EE9BA15C-7CC2-228D-4864-97CC86CA9CE9}"/>
              </a:ext>
            </a:extLst>
          </p:cNvPr>
          <p:cNvSpPr/>
          <p:nvPr userDrawn="1"/>
        </p:nvSpPr>
        <p:spPr>
          <a:xfrm>
            <a:off x="5444622" y="1705212"/>
            <a:ext cx="752354" cy="752354"/>
          </a:xfrm>
          <a:prstGeom prst="ellipse">
            <a:avLst/>
          </a:prstGeom>
          <a:noFill/>
          <a:ln w="952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latin typeface="Avenir Next LT Pro" panose="020B0504020202020204" pitchFamily="34" charset="77"/>
            </a:endParaRPr>
          </a:p>
        </p:txBody>
      </p:sp>
      <p:sp>
        <p:nvSpPr>
          <p:cNvPr id="20" name="Oval 19">
            <a:extLst>
              <a:ext uri="{FF2B5EF4-FFF2-40B4-BE49-F238E27FC236}">
                <a16:creationId xmlns:a16="http://schemas.microsoft.com/office/drawing/2014/main" id="{278CB4A6-0C15-5A91-411F-D7E8C63BC055}"/>
              </a:ext>
            </a:extLst>
          </p:cNvPr>
          <p:cNvSpPr/>
          <p:nvPr userDrawn="1"/>
        </p:nvSpPr>
        <p:spPr>
          <a:xfrm>
            <a:off x="7536274" y="1705212"/>
            <a:ext cx="752354" cy="752354"/>
          </a:xfrm>
          <a:prstGeom prst="ellipse">
            <a:avLst/>
          </a:prstGeom>
          <a:no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latin typeface="Avenir Next LT Pro" panose="020B0504020202020204" pitchFamily="34" charset="77"/>
            </a:endParaRPr>
          </a:p>
        </p:txBody>
      </p:sp>
      <p:sp>
        <p:nvSpPr>
          <p:cNvPr id="21" name="Oval 20">
            <a:extLst>
              <a:ext uri="{FF2B5EF4-FFF2-40B4-BE49-F238E27FC236}">
                <a16:creationId xmlns:a16="http://schemas.microsoft.com/office/drawing/2014/main" id="{D39AFE6D-50CE-E0C9-22BD-4F866AE454DC}"/>
              </a:ext>
            </a:extLst>
          </p:cNvPr>
          <p:cNvSpPr/>
          <p:nvPr userDrawn="1"/>
        </p:nvSpPr>
        <p:spPr>
          <a:xfrm>
            <a:off x="9618617" y="1705212"/>
            <a:ext cx="752354" cy="752354"/>
          </a:xfrm>
          <a:prstGeom prst="ellipse">
            <a:avLst/>
          </a:prstGeom>
          <a:noFill/>
          <a:ln w="952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latin typeface="Avenir Next LT Pro" panose="020B0504020202020204" pitchFamily="34" charset="77"/>
            </a:endParaRPr>
          </a:p>
        </p:txBody>
      </p:sp>
      <p:cxnSp>
        <p:nvCxnSpPr>
          <p:cNvPr id="22" name="Straight Connector 21">
            <a:extLst>
              <a:ext uri="{FF2B5EF4-FFF2-40B4-BE49-F238E27FC236}">
                <a16:creationId xmlns:a16="http://schemas.microsoft.com/office/drawing/2014/main" id="{BCE6B543-CB25-5356-2F04-141AC77A4FCE}"/>
              </a:ext>
            </a:extLst>
          </p:cNvPr>
          <p:cNvCxnSpPr>
            <a:cxnSpLocks/>
            <a:stCxn id="17" idx="4"/>
            <a:endCxn id="45" idx="0"/>
          </p:cNvCxnSpPr>
          <p:nvPr userDrawn="1"/>
        </p:nvCxnSpPr>
        <p:spPr>
          <a:xfrm>
            <a:off x="1665422" y="2457566"/>
            <a:ext cx="0" cy="17606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B598E5D-D3F0-D71D-DAD0-367400134850}"/>
              </a:ext>
            </a:extLst>
          </p:cNvPr>
          <p:cNvCxnSpPr>
            <a:cxnSpLocks/>
            <a:stCxn id="18" idx="4"/>
            <a:endCxn id="13" idx="0"/>
          </p:cNvCxnSpPr>
          <p:nvPr userDrawn="1"/>
        </p:nvCxnSpPr>
        <p:spPr>
          <a:xfrm flipH="1">
            <a:off x="3741559" y="2457566"/>
            <a:ext cx="6206" cy="178097"/>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236481FD-CF9B-C1BA-E8C7-E1D681387F14}"/>
              </a:ext>
            </a:extLst>
          </p:cNvPr>
          <p:cNvCxnSpPr>
            <a:cxnSpLocks/>
            <a:stCxn id="19" idx="4"/>
            <a:endCxn id="14" idx="0"/>
          </p:cNvCxnSpPr>
          <p:nvPr userDrawn="1"/>
        </p:nvCxnSpPr>
        <p:spPr>
          <a:xfrm>
            <a:off x="5820799" y="2457566"/>
            <a:ext cx="3103" cy="178097"/>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ABC52C82-ECF0-F94E-08E3-BDF56EAFC0F5}"/>
              </a:ext>
            </a:extLst>
          </p:cNvPr>
          <p:cNvCxnSpPr>
            <a:cxnSpLocks/>
            <a:stCxn id="20" idx="4"/>
            <a:endCxn id="48" idx="0"/>
          </p:cNvCxnSpPr>
          <p:nvPr userDrawn="1"/>
        </p:nvCxnSpPr>
        <p:spPr>
          <a:xfrm>
            <a:off x="7912451" y="2457566"/>
            <a:ext cx="0" cy="176069"/>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CD70C4F8-C44F-EE7F-8930-E2F9A2D90B00}"/>
              </a:ext>
            </a:extLst>
          </p:cNvPr>
          <p:cNvCxnSpPr>
            <a:cxnSpLocks/>
            <a:stCxn id="21" idx="4"/>
            <a:endCxn id="49" idx="0"/>
          </p:cNvCxnSpPr>
          <p:nvPr userDrawn="1"/>
        </p:nvCxnSpPr>
        <p:spPr>
          <a:xfrm>
            <a:off x="9994794" y="2457566"/>
            <a:ext cx="0" cy="176069"/>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
        <p:nvSpPr>
          <p:cNvPr id="27" name="Text Placeholder 39">
            <a:extLst>
              <a:ext uri="{FF2B5EF4-FFF2-40B4-BE49-F238E27FC236}">
                <a16:creationId xmlns:a16="http://schemas.microsoft.com/office/drawing/2014/main" id="{30A6AF5B-763D-7F12-EFC2-9A25584B1EDE}"/>
              </a:ext>
            </a:extLst>
          </p:cNvPr>
          <p:cNvSpPr>
            <a:spLocks noGrp="1"/>
          </p:cNvSpPr>
          <p:nvPr>
            <p:ph type="body" sz="quarter" idx="11" hasCustomPrompt="1"/>
          </p:nvPr>
        </p:nvSpPr>
        <p:spPr>
          <a:xfrm>
            <a:off x="692171" y="3190847"/>
            <a:ext cx="1946502" cy="350837"/>
          </a:xfrm>
          <a:prstGeom prst="rect">
            <a:avLst/>
          </a:prstGeom>
        </p:spPr>
        <p:txBody>
          <a:bodyPr lIns="91440" rIns="182880"/>
          <a:lstStyle>
            <a:lvl1pPr marL="0" indent="0" algn="ctr">
              <a:buNone/>
              <a:defRPr sz="1400" b="1" i="0">
                <a:solidFill>
                  <a:schemeClr val="tx2"/>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TITLE 01</a:t>
            </a:r>
          </a:p>
        </p:txBody>
      </p:sp>
      <p:sp>
        <p:nvSpPr>
          <p:cNvPr id="28" name="Text Placeholder 41">
            <a:extLst>
              <a:ext uri="{FF2B5EF4-FFF2-40B4-BE49-F238E27FC236}">
                <a16:creationId xmlns:a16="http://schemas.microsoft.com/office/drawing/2014/main" id="{13E77079-4908-0711-7374-2A5E11B4B31E}"/>
              </a:ext>
            </a:extLst>
          </p:cNvPr>
          <p:cNvSpPr>
            <a:spLocks noGrp="1"/>
          </p:cNvSpPr>
          <p:nvPr>
            <p:ph type="body" sz="quarter" idx="12" hasCustomPrompt="1"/>
          </p:nvPr>
        </p:nvSpPr>
        <p:spPr>
          <a:xfrm>
            <a:off x="685965" y="3552656"/>
            <a:ext cx="1952708" cy="2067487"/>
          </a:xfrm>
          <a:prstGeom prst="rect">
            <a:avLst/>
          </a:prstGeom>
        </p:spPr>
        <p:txBody>
          <a:bodyPr lIns="91440" rIns="182880"/>
          <a:lstStyle>
            <a:lvl1pPr marL="0" indent="0" algn="ctr">
              <a:buNone/>
              <a:defRPr sz="1100">
                <a:solidFill>
                  <a:schemeClr val="tx1"/>
                </a:solidFill>
                <a:latin typeface="Avenir Next LT Pro" panose="020B0504020202020204" pitchFamily="34" charset="77"/>
              </a:defRPr>
            </a:lvl1pPr>
            <a:lvl2pPr marL="169863" indent="0">
              <a:buNone/>
              <a:defRPr sz="1100">
                <a:solidFill>
                  <a:schemeClr val="bg1"/>
                </a:solidFill>
              </a:defRPr>
            </a:lvl2pPr>
            <a:lvl3pPr marL="344487" indent="0">
              <a:buNone/>
              <a:defRPr sz="1100">
                <a:solidFill>
                  <a:schemeClr val="bg1"/>
                </a:solidFill>
              </a:defRPr>
            </a:lvl3pPr>
            <a:lvl4pPr marL="514350" indent="0">
              <a:buNone/>
              <a:defRPr sz="1100">
                <a:solidFill>
                  <a:schemeClr val="bg1"/>
                </a:solidFill>
              </a:defRPr>
            </a:lvl4pPr>
            <a:lvl5pPr marL="688975" indent="0">
              <a:buNone/>
              <a:defRPr sz="1100">
                <a:solidFill>
                  <a:schemeClr val="bg1"/>
                </a:solidFill>
              </a:defRPr>
            </a:lvl5pPr>
          </a:lstStyle>
          <a:p>
            <a:pPr lvl="0"/>
            <a:r>
              <a:rPr lang="en-US" dirty="0"/>
              <a:t>Click to edit text</a:t>
            </a:r>
          </a:p>
        </p:txBody>
      </p:sp>
      <p:sp>
        <p:nvSpPr>
          <p:cNvPr id="29" name="Text Placeholder 39">
            <a:extLst>
              <a:ext uri="{FF2B5EF4-FFF2-40B4-BE49-F238E27FC236}">
                <a16:creationId xmlns:a16="http://schemas.microsoft.com/office/drawing/2014/main" id="{435B91DF-BC46-1399-2CEE-7F50969F4A91}"/>
              </a:ext>
            </a:extLst>
          </p:cNvPr>
          <p:cNvSpPr>
            <a:spLocks noGrp="1"/>
          </p:cNvSpPr>
          <p:nvPr>
            <p:ph type="body" sz="quarter" idx="13" hasCustomPrompt="1"/>
          </p:nvPr>
        </p:nvSpPr>
        <p:spPr>
          <a:xfrm>
            <a:off x="2774514" y="3190847"/>
            <a:ext cx="1946502" cy="350837"/>
          </a:xfrm>
          <a:prstGeom prst="rect">
            <a:avLst/>
          </a:prstGeom>
        </p:spPr>
        <p:txBody>
          <a:bodyPr lIns="91440" rIns="182880"/>
          <a:lstStyle>
            <a:lvl1pPr marL="0" indent="0" algn="ctr">
              <a:buNone/>
              <a:defRPr sz="1400" b="1" i="0">
                <a:solidFill>
                  <a:schemeClr val="accent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TITLE 02</a:t>
            </a:r>
          </a:p>
        </p:txBody>
      </p:sp>
      <p:sp>
        <p:nvSpPr>
          <p:cNvPr id="30" name="Text Placeholder 41">
            <a:extLst>
              <a:ext uri="{FF2B5EF4-FFF2-40B4-BE49-F238E27FC236}">
                <a16:creationId xmlns:a16="http://schemas.microsoft.com/office/drawing/2014/main" id="{0A51CCBA-93BE-6D17-35E4-7DFB3462E819}"/>
              </a:ext>
            </a:extLst>
          </p:cNvPr>
          <p:cNvSpPr>
            <a:spLocks noGrp="1"/>
          </p:cNvSpPr>
          <p:nvPr>
            <p:ph type="body" sz="quarter" idx="14" hasCustomPrompt="1"/>
          </p:nvPr>
        </p:nvSpPr>
        <p:spPr>
          <a:xfrm>
            <a:off x="2768308" y="3552656"/>
            <a:ext cx="1952708" cy="2067487"/>
          </a:xfrm>
          <a:prstGeom prst="rect">
            <a:avLst/>
          </a:prstGeom>
        </p:spPr>
        <p:txBody>
          <a:bodyPr lIns="91440" rIns="182880"/>
          <a:lstStyle>
            <a:lvl1pPr marL="0" indent="0" algn="ctr">
              <a:buNone/>
              <a:defRPr sz="1100">
                <a:solidFill>
                  <a:schemeClr val="tx1"/>
                </a:solidFill>
                <a:latin typeface="Avenir Next LT Pro" panose="020B0504020202020204" pitchFamily="34" charset="77"/>
              </a:defRPr>
            </a:lvl1pPr>
            <a:lvl2pPr marL="169863" indent="0">
              <a:buNone/>
              <a:defRPr sz="1100">
                <a:solidFill>
                  <a:schemeClr val="bg1"/>
                </a:solidFill>
              </a:defRPr>
            </a:lvl2pPr>
            <a:lvl3pPr marL="344487" indent="0">
              <a:buNone/>
              <a:defRPr sz="1100">
                <a:solidFill>
                  <a:schemeClr val="bg1"/>
                </a:solidFill>
              </a:defRPr>
            </a:lvl3pPr>
            <a:lvl4pPr marL="514350" indent="0">
              <a:buNone/>
              <a:defRPr sz="1100">
                <a:solidFill>
                  <a:schemeClr val="bg1"/>
                </a:solidFill>
              </a:defRPr>
            </a:lvl4pPr>
            <a:lvl5pPr marL="688975" indent="0">
              <a:buNone/>
              <a:defRPr sz="1100">
                <a:solidFill>
                  <a:schemeClr val="bg1"/>
                </a:solidFill>
              </a:defRPr>
            </a:lvl5pPr>
          </a:lstStyle>
          <a:p>
            <a:pPr lvl="0"/>
            <a:r>
              <a:rPr lang="en-US"/>
              <a:t>Click to edit text</a:t>
            </a:r>
          </a:p>
        </p:txBody>
      </p:sp>
      <p:sp>
        <p:nvSpPr>
          <p:cNvPr id="31" name="Text Placeholder 39">
            <a:extLst>
              <a:ext uri="{FF2B5EF4-FFF2-40B4-BE49-F238E27FC236}">
                <a16:creationId xmlns:a16="http://schemas.microsoft.com/office/drawing/2014/main" id="{518D91D0-F394-7889-D127-DD15F6F21711}"/>
              </a:ext>
            </a:extLst>
          </p:cNvPr>
          <p:cNvSpPr>
            <a:spLocks noGrp="1"/>
          </p:cNvSpPr>
          <p:nvPr>
            <p:ph type="body" sz="quarter" idx="15" hasCustomPrompt="1"/>
          </p:nvPr>
        </p:nvSpPr>
        <p:spPr>
          <a:xfrm>
            <a:off x="4847548" y="3190847"/>
            <a:ext cx="1946502" cy="350837"/>
          </a:xfrm>
          <a:prstGeom prst="rect">
            <a:avLst/>
          </a:prstGeom>
        </p:spPr>
        <p:txBody>
          <a:bodyPr lIns="91440" rIns="182880"/>
          <a:lstStyle>
            <a:lvl1pPr marL="0" indent="0" algn="ctr">
              <a:buNone/>
              <a:defRPr sz="1400" b="1" i="0">
                <a:solidFill>
                  <a:schemeClr val="accent4"/>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TITLE 03</a:t>
            </a:r>
          </a:p>
        </p:txBody>
      </p:sp>
      <p:sp>
        <p:nvSpPr>
          <p:cNvPr id="32" name="Text Placeholder 41">
            <a:extLst>
              <a:ext uri="{FF2B5EF4-FFF2-40B4-BE49-F238E27FC236}">
                <a16:creationId xmlns:a16="http://schemas.microsoft.com/office/drawing/2014/main" id="{C5E0FB38-9BF9-95D1-3FF6-A5CFDD33C198}"/>
              </a:ext>
            </a:extLst>
          </p:cNvPr>
          <p:cNvSpPr>
            <a:spLocks noGrp="1"/>
          </p:cNvSpPr>
          <p:nvPr>
            <p:ph type="body" sz="quarter" idx="16" hasCustomPrompt="1"/>
          </p:nvPr>
        </p:nvSpPr>
        <p:spPr>
          <a:xfrm>
            <a:off x="4841342" y="3552656"/>
            <a:ext cx="1952708" cy="2067487"/>
          </a:xfrm>
          <a:prstGeom prst="rect">
            <a:avLst/>
          </a:prstGeom>
        </p:spPr>
        <p:txBody>
          <a:bodyPr lIns="91440" rIns="182880"/>
          <a:lstStyle>
            <a:lvl1pPr marL="0" indent="0" algn="ctr">
              <a:buNone/>
              <a:defRPr sz="1100">
                <a:solidFill>
                  <a:schemeClr val="tx1"/>
                </a:solidFill>
                <a:latin typeface="Avenir Next LT Pro" panose="020B0504020202020204" pitchFamily="34" charset="77"/>
              </a:defRPr>
            </a:lvl1pPr>
            <a:lvl2pPr marL="169863" indent="0">
              <a:buNone/>
              <a:defRPr sz="1100">
                <a:solidFill>
                  <a:schemeClr val="bg1"/>
                </a:solidFill>
              </a:defRPr>
            </a:lvl2pPr>
            <a:lvl3pPr marL="344487" indent="0">
              <a:buNone/>
              <a:defRPr sz="1100">
                <a:solidFill>
                  <a:schemeClr val="bg1"/>
                </a:solidFill>
              </a:defRPr>
            </a:lvl3pPr>
            <a:lvl4pPr marL="514350" indent="0">
              <a:buNone/>
              <a:defRPr sz="1100">
                <a:solidFill>
                  <a:schemeClr val="bg1"/>
                </a:solidFill>
              </a:defRPr>
            </a:lvl4pPr>
            <a:lvl5pPr marL="688975" indent="0">
              <a:buNone/>
              <a:defRPr sz="1100">
                <a:solidFill>
                  <a:schemeClr val="bg1"/>
                </a:solidFill>
              </a:defRPr>
            </a:lvl5pPr>
          </a:lstStyle>
          <a:p>
            <a:pPr lvl="0"/>
            <a:r>
              <a:rPr lang="en-US"/>
              <a:t>Click to edit text</a:t>
            </a:r>
          </a:p>
        </p:txBody>
      </p:sp>
      <p:sp>
        <p:nvSpPr>
          <p:cNvPr id="33" name="Text Placeholder 39">
            <a:extLst>
              <a:ext uri="{FF2B5EF4-FFF2-40B4-BE49-F238E27FC236}">
                <a16:creationId xmlns:a16="http://schemas.microsoft.com/office/drawing/2014/main" id="{9BE497D5-283F-925D-3D74-FD8620B24F4F}"/>
              </a:ext>
            </a:extLst>
          </p:cNvPr>
          <p:cNvSpPr>
            <a:spLocks noGrp="1"/>
          </p:cNvSpPr>
          <p:nvPr>
            <p:ph type="body" sz="quarter" idx="17" hasCustomPrompt="1"/>
          </p:nvPr>
        </p:nvSpPr>
        <p:spPr>
          <a:xfrm>
            <a:off x="6939200" y="3190847"/>
            <a:ext cx="1946502" cy="350837"/>
          </a:xfrm>
          <a:prstGeom prst="rect">
            <a:avLst/>
          </a:prstGeom>
        </p:spPr>
        <p:txBody>
          <a:bodyPr lIns="91440" rIns="182880"/>
          <a:lstStyle>
            <a:lvl1pPr marL="0" indent="0" algn="ctr">
              <a:buNone/>
              <a:defRPr sz="1400" b="1" i="0">
                <a:solidFill>
                  <a:schemeClr val="accent2"/>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TITLE 04</a:t>
            </a:r>
          </a:p>
        </p:txBody>
      </p:sp>
      <p:sp>
        <p:nvSpPr>
          <p:cNvPr id="34" name="Text Placeholder 41">
            <a:extLst>
              <a:ext uri="{FF2B5EF4-FFF2-40B4-BE49-F238E27FC236}">
                <a16:creationId xmlns:a16="http://schemas.microsoft.com/office/drawing/2014/main" id="{6DE44BEF-116C-754C-AB81-171BCAC57885}"/>
              </a:ext>
            </a:extLst>
          </p:cNvPr>
          <p:cNvSpPr>
            <a:spLocks noGrp="1"/>
          </p:cNvSpPr>
          <p:nvPr>
            <p:ph type="body" sz="quarter" idx="18" hasCustomPrompt="1"/>
          </p:nvPr>
        </p:nvSpPr>
        <p:spPr>
          <a:xfrm>
            <a:off x="6932994" y="3552656"/>
            <a:ext cx="1952708" cy="2067487"/>
          </a:xfrm>
          <a:prstGeom prst="rect">
            <a:avLst/>
          </a:prstGeom>
        </p:spPr>
        <p:txBody>
          <a:bodyPr lIns="91440" rIns="182880"/>
          <a:lstStyle>
            <a:lvl1pPr marL="0" indent="0" algn="ctr">
              <a:buNone/>
              <a:defRPr sz="1100">
                <a:solidFill>
                  <a:schemeClr val="tx1"/>
                </a:solidFill>
                <a:latin typeface="Avenir Next LT Pro" panose="020B0504020202020204" pitchFamily="34" charset="77"/>
              </a:defRPr>
            </a:lvl1pPr>
            <a:lvl2pPr marL="169863" indent="0">
              <a:buNone/>
              <a:defRPr sz="1100">
                <a:solidFill>
                  <a:schemeClr val="bg1"/>
                </a:solidFill>
              </a:defRPr>
            </a:lvl2pPr>
            <a:lvl3pPr marL="344487" indent="0">
              <a:buNone/>
              <a:defRPr sz="1100">
                <a:solidFill>
                  <a:schemeClr val="bg1"/>
                </a:solidFill>
              </a:defRPr>
            </a:lvl3pPr>
            <a:lvl4pPr marL="514350" indent="0">
              <a:buNone/>
              <a:defRPr sz="1100">
                <a:solidFill>
                  <a:schemeClr val="bg1"/>
                </a:solidFill>
              </a:defRPr>
            </a:lvl4pPr>
            <a:lvl5pPr marL="688975" indent="0">
              <a:buNone/>
              <a:defRPr sz="1100">
                <a:solidFill>
                  <a:schemeClr val="bg1"/>
                </a:solidFill>
              </a:defRPr>
            </a:lvl5pPr>
          </a:lstStyle>
          <a:p>
            <a:pPr lvl="0"/>
            <a:r>
              <a:rPr lang="en-US"/>
              <a:t>Click to edit text</a:t>
            </a:r>
          </a:p>
        </p:txBody>
      </p:sp>
      <p:sp>
        <p:nvSpPr>
          <p:cNvPr id="35" name="Text Placeholder 39">
            <a:extLst>
              <a:ext uri="{FF2B5EF4-FFF2-40B4-BE49-F238E27FC236}">
                <a16:creationId xmlns:a16="http://schemas.microsoft.com/office/drawing/2014/main" id="{1C538FB5-1000-040F-229B-4F6390A392E7}"/>
              </a:ext>
            </a:extLst>
          </p:cNvPr>
          <p:cNvSpPr>
            <a:spLocks noGrp="1"/>
          </p:cNvSpPr>
          <p:nvPr>
            <p:ph type="body" sz="quarter" idx="19" hasCustomPrompt="1"/>
          </p:nvPr>
        </p:nvSpPr>
        <p:spPr>
          <a:xfrm>
            <a:off x="9021543" y="3190847"/>
            <a:ext cx="1946502" cy="350837"/>
          </a:xfrm>
          <a:prstGeom prst="rect">
            <a:avLst/>
          </a:prstGeom>
        </p:spPr>
        <p:txBody>
          <a:bodyPr lIns="91440" rIns="182880"/>
          <a:lstStyle>
            <a:lvl1pPr marL="0" indent="0" algn="ctr">
              <a:buNone/>
              <a:defRPr sz="1400" b="1" i="0">
                <a:solidFill>
                  <a:schemeClr val="accent3"/>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TITLE 05</a:t>
            </a:r>
          </a:p>
        </p:txBody>
      </p:sp>
      <p:sp>
        <p:nvSpPr>
          <p:cNvPr id="36" name="Text Placeholder 41">
            <a:extLst>
              <a:ext uri="{FF2B5EF4-FFF2-40B4-BE49-F238E27FC236}">
                <a16:creationId xmlns:a16="http://schemas.microsoft.com/office/drawing/2014/main" id="{85CD2659-CC87-9799-2D78-134639DA9397}"/>
              </a:ext>
            </a:extLst>
          </p:cNvPr>
          <p:cNvSpPr>
            <a:spLocks noGrp="1"/>
          </p:cNvSpPr>
          <p:nvPr>
            <p:ph type="body" sz="quarter" idx="20" hasCustomPrompt="1"/>
          </p:nvPr>
        </p:nvSpPr>
        <p:spPr>
          <a:xfrm>
            <a:off x="9015337" y="3552656"/>
            <a:ext cx="1952708" cy="2067487"/>
          </a:xfrm>
          <a:prstGeom prst="rect">
            <a:avLst/>
          </a:prstGeom>
        </p:spPr>
        <p:txBody>
          <a:bodyPr lIns="91440" rIns="182880"/>
          <a:lstStyle>
            <a:lvl1pPr marL="0" indent="0" algn="ctr">
              <a:buNone/>
              <a:defRPr sz="1100">
                <a:solidFill>
                  <a:schemeClr val="tx1"/>
                </a:solidFill>
                <a:latin typeface="Avenir Next LT Pro" panose="020B0504020202020204" pitchFamily="34" charset="77"/>
              </a:defRPr>
            </a:lvl1pPr>
            <a:lvl2pPr marL="169863" indent="0">
              <a:buNone/>
              <a:defRPr sz="1100">
                <a:solidFill>
                  <a:schemeClr val="bg1"/>
                </a:solidFill>
              </a:defRPr>
            </a:lvl2pPr>
            <a:lvl3pPr marL="344487" indent="0">
              <a:buNone/>
              <a:defRPr sz="1100">
                <a:solidFill>
                  <a:schemeClr val="bg1"/>
                </a:solidFill>
              </a:defRPr>
            </a:lvl3pPr>
            <a:lvl4pPr marL="514350" indent="0">
              <a:buNone/>
              <a:defRPr sz="1100">
                <a:solidFill>
                  <a:schemeClr val="bg1"/>
                </a:solidFill>
              </a:defRPr>
            </a:lvl4pPr>
            <a:lvl5pPr marL="688975" indent="0">
              <a:buNone/>
              <a:defRPr sz="1100">
                <a:solidFill>
                  <a:schemeClr val="bg1"/>
                </a:solidFill>
              </a:defRPr>
            </a:lvl5pPr>
          </a:lstStyle>
          <a:p>
            <a:pPr lvl="0"/>
            <a:r>
              <a:rPr lang="en-US"/>
              <a:t>Click to edit text</a:t>
            </a:r>
          </a:p>
        </p:txBody>
      </p:sp>
      <p:sp>
        <p:nvSpPr>
          <p:cNvPr id="37" name="Picture Placeholder 25">
            <a:extLst>
              <a:ext uri="{FF2B5EF4-FFF2-40B4-BE49-F238E27FC236}">
                <a16:creationId xmlns:a16="http://schemas.microsoft.com/office/drawing/2014/main" id="{93B3A12F-964C-11E6-568F-96E359100B04}"/>
              </a:ext>
            </a:extLst>
          </p:cNvPr>
          <p:cNvSpPr>
            <a:spLocks noGrp="1"/>
          </p:cNvSpPr>
          <p:nvPr>
            <p:ph type="pic" sz="quarter" idx="24" hasCustomPrompt="1"/>
          </p:nvPr>
        </p:nvSpPr>
        <p:spPr>
          <a:xfrm>
            <a:off x="1454772" y="1867469"/>
            <a:ext cx="421301" cy="420286"/>
          </a:xfrm>
          <a:prstGeom prst="rect">
            <a:avLst/>
          </a:prstGeom>
        </p:spPr>
        <p:txBody>
          <a:bodyPr lIns="0" rIns="0" anchor="ctr" anchorCtr="0"/>
          <a:lstStyle>
            <a:lvl1pPr marL="0" indent="0" algn="ctr">
              <a:buNone/>
              <a:defRPr sz="1000">
                <a:solidFill>
                  <a:schemeClr val="tx2"/>
                </a:solidFill>
                <a:latin typeface="Avenir Next LT Pro" panose="020B0504020202020204" pitchFamily="34" charset="77"/>
              </a:defRPr>
            </a:lvl1pPr>
          </a:lstStyle>
          <a:p>
            <a:r>
              <a:rPr lang="en-US"/>
              <a:t>BLACK ICON</a:t>
            </a:r>
          </a:p>
        </p:txBody>
      </p:sp>
      <p:sp>
        <p:nvSpPr>
          <p:cNvPr id="40" name="Picture Placeholder 25">
            <a:extLst>
              <a:ext uri="{FF2B5EF4-FFF2-40B4-BE49-F238E27FC236}">
                <a16:creationId xmlns:a16="http://schemas.microsoft.com/office/drawing/2014/main" id="{E14A4E68-CDA8-E502-3394-E7CB82D3D86E}"/>
              </a:ext>
            </a:extLst>
          </p:cNvPr>
          <p:cNvSpPr>
            <a:spLocks noGrp="1"/>
          </p:cNvSpPr>
          <p:nvPr>
            <p:ph type="pic" sz="quarter" idx="25" hasCustomPrompt="1"/>
          </p:nvPr>
        </p:nvSpPr>
        <p:spPr>
          <a:xfrm>
            <a:off x="3537115" y="1867469"/>
            <a:ext cx="421301" cy="420286"/>
          </a:xfrm>
          <a:prstGeom prst="rect">
            <a:avLst/>
          </a:prstGeom>
        </p:spPr>
        <p:txBody>
          <a:bodyPr lIns="0" rIns="0" anchor="ctr" anchorCtr="0"/>
          <a:lstStyle>
            <a:lvl1pPr marL="0" indent="0" algn="ctr">
              <a:buNone/>
              <a:defRPr sz="1000">
                <a:solidFill>
                  <a:schemeClr val="tx2"/>
                </a:solidFill>
                <a:latin typeface="Avenir Next LT Pro" panose="020B0504020202020204" pitchFamily="34" charset="77"/>
              </a:defRPr>
            </a:lvl1pPr>
          </a:lstStyle>
          <a:p>
            <a:r>
              <a:rPr lang="en-US"/>
              <a:t>BLACK</a:t>
            </a:r>
            <a:br>
              <a:rPr lang="en-US"/>
            </a:br>
            <a:r>
              <a:rPr lang="en-US"/>
              <a:t>ICON</a:t>
            </a:r>
          </a:p>
        </p:txBody>
      </p:sp>
      <p:sp>
        <p:nvSpPr>
          <p:cNvPr id="42" name="Picture Placeholder 25">
            <a:extLst>
              <a:ext uri="{FF2B5EF4-FFF2-40B4-BE49-F238E27FC236}">
                <a16:creationId xmlns:a16="http://schemas.microsoft.com/office/drawing/2014/main" id="{B40A551F-7791-D059-BD56-2D817C9EA42A}"/>
              </a:ext>
            </a:extLst>
          </p:cNvPr>
          <p:cNvSpPr>
            <a:spLocks noGrp="1"/>
          </p:cNvSpPr>
          <p:nvPr>
            <p:ph type="pic" sz="quarter" idx="26" hasCustomPrompt="1"/>
          </p:nvPr>
        </p:nvSpPr>
        <p:spPr>
          <a:xfrm>
            <a:off x="5610149" y="1867469"/>
            <a:ext cx="421301" cy="420286"/>
          </a:xfrm>
          <a:prstGeom prst="rect">
            <a:avLst/>
          </a:prstGeom>
        </p:spPr>
        <p:txBody>
          <a:bodyPr lIns="0" rIns="0" anchor="ctr" anchorCtr="0"/>
          <a:lstStyle>
            <a:lvl1pPr marL="0" indent="0" algn="ctr">
              <a:buNone/>
              <a:defRPr sz="1000">
                <a:solidFill>
                  <a:schemeClr val="tx2"/>
                </a:solidFill>
                <a:latin typeface="Avenir Next LT Pro" panose="020B0504020202020204" pitchFamily="34" charset="77"/>
              </a:defRPr>
            </a:lvl1pPr>
          </a:lstStyle>
          <a:p>
            <a:r>
              <a:rPr lang="en-US"/>
              <a:t>BLACK</a:t>
            </a:r>
            <a:br>
              <a:rPr lang="en-US"/>
            </a:br>
            <a:r>
              <a:rPr lang="en-US"/>
              <a:t>ICON</a:t>
            </a:r>
          </a:p>
        </p:txBody>
      </p:sp>
      <p:sp>
        <p:nvSpPr>
          <p:cNvPr id="43" name="Picture Placeholder 25">
            <a:extLst>
              <a:ext uri="{FF2B5EF4-FFF2-40B4-BE49-F238E27FC236}">
                <a16:creationId xmlns:a16="http://schemas.microsoft.com/office/drawing/2014/main" id="{424B96CF-4522-44A7-A2EB-7D5FC7949EDF}"/>
              </a:ext>
            </a:extLst>
          </p:cNvPr>
          <p:cNvSpPr>
            <a:spLocks noGrp="1"/>
          </p:cNvSpPr>
          <p:nvPr>
            <p:ph type="pic" sz="quarter" idx="27" hasCustomPrompt="1"/>
          </p:nvPr>
        </p:nvSpPr>
        <p:spPr>
          <a:xfrm>
            <a:off x="7701801" y="1867469"/>
            <a:ext cx="421301" cy="420286"/>
          </a:xfrm>
          <a:prstGeom prst="rect">
            <a:avLst/>
          </a:prstGeom>
        </p:spPr>
        <p:txBody>
          <a:bodyPr lIns="0" rIns="0" anchor="ctr" anchorCtr="0"/>
          <a:lstStyle>
            <a:lvl1pPr marL="0" indent="0" algn="ctr">
              <a:buNone/>
              <a:defRPr sz="1000">
                <a:solidFill>
                  <a:schemeClr val="tx2"/>
                </a:solidFill>
                <a:latin typeface="Avenir Next LT Pro" panose="020B0504020202020204" pitchFamily="34" charset="77"/>
              </a:defRPr>
            </a:lvl1pPr>
          </a:lstStyle>
          <a:p>
            <a:r>
              <a:rPr lang="en-US"/>
              <a:t>BLACK</a:t>
            </a:r>
            <a:br>
              <a:rPr lang="en-US"/>
            </a:br>
            <a:r>
              <a:rPr lang="en-US"/>
              <a:t>ICON</a:t>
            </a:r>
          </a:p>
        </p:txBody>
      </p:sp>
      <p:sp>
        <p:nvSpPr>
          <p:cNvPr id="44" name="Picture Placeholder 25">
            <a:extLst>
              <a:ext uri="{FF2B5EF4-FFF2-40B4-BE49-F238E27FC236}">
                <a16:creationId xmlns:a16="http://schemas.microsoft.com/office/drawing/2014/main" id="{0EA02722-FB8D-F381-C8CF-79B05240D1F2}"/>
              </a:ext>
            </a:extLst>
          </p:cNvPr>
          <p:cNvSpPr>
            <a:spLocks noGrp="1"/>
          </p:cNvSpPr>
          <p:nvPr>
            <p:ph type="pic" sz="quarter" idx="28" hasCustomPrompt="1"/>
          </p:nvPr>
        </p:nvSpPr>
        <p:spPr>
          <a:xfrm>
            <a:off x="9784144" y="1867469"/>
            <a:ext cx="421301" cy="420286"/>
          </a:xfrm>
          <a:prstGeom prst="rect">
            <a:avLst/>
          </a:prstGeom>
        </p:spPr>
        <p:txBody>
          <a:bodyPr lIns="0" rIns="0" anchor="ctr" anchorCtr="0"/>
          <a:lstStyle>
            <a:lvl1pPr marL="0" indent="0" algn="ctr">
              <a:buNone/>
              <a:defRPr sz="1000">
                <a:solidFill>
                  <a:schemeClr val="tx2"/>
                </a:solidFill>
                <a:latin typeface="Avenir Next LT Pro" panose="020B0504020202020204" pitchFamily="34" charset="77"/>
              </a:defRPr>
            </a:lvl1pPr>
          </a:lstStyle>
          <a:p>
            <a:r>
              <a:rPr lang="en-US"/>
              <a:t>BLACK</a:t>
            </a:r>
            <a:br>
              <a:rPr lang="en-US"/>
            </a:br>
            <a:r>
              <a:rPr lang="en-US"/>
              <a:t>ICON</a:t>
            </a:r>
          </a:p>
        </p:txBody>
      </p:sp>
      <p:sp>
        <p:nvSpPr>
          <p:cNvPr id="45" name="Text Placeholder 39">
            <a:extLst>
              <a:ext uri="{FF2B5EF4-FFF2-40B4-BE49-F238E27FC236}">
                <a16:creationId xmlns:a16="http://schemas.microsoft.com/office/drawing/2014/main" id="{616916F2-05AD-9FC5-D1C8-96CD3ACCC627}"/>
              </a:ext>
            </a:extLst>
          </p:cNvPr>
          <p:cNvSpPr>
            <a:spLocks noGrp="1"/>
          </p:cNvSpPr>
          <p:nvPr>
            <p:ph type="body" sz="quarter" idx="29" hasCustomPrompt="1"/>
          </p:nvPr>
        </p:nvSpPr>
        <p:spPr>
          <a:xfrm>
            <a:off x="692171" y="2633635"/>
            <a:ext cx="1946502" cy="350837"/>
          </a:xfrm>
          <a:prstGeom prst="rect">
            <a:avLst/>
          </a:prstGeom>
        </p:spPr>
        <p:txBody>
          <a:bodyPr lIns="91440" rIns="182880" anchor="ctr" anchorCtr="0"/>
          <a:lstStyle>
            <a:lvl1pPr marL="0" indent="0" algn="ctr">
              <a:buNone/>
              <a:defRPr sz="1400" b="0" i="0">
                <a:solidFill>
                  <a:schemeClr val="bg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DATE</a:t>
            </a:r>
          </a:p>
        </p:txBody>
      </p:sp>
      <p:sp>
        <p:nvSpPr>
          <p:cNvPr id="46" name="Text Placeholder 39">
            <a:extLst>
              <a:ext uri="{FF2B5EF4-FFF2-40B4-BE49-F238E27FC236}">
                <a16:creationId xmlns:a16="http://schemas.microsoft.com/office/drawing/2014/main" id="{F260BBA1-FCF9-29A3-EC38-3A19766ECD7F}"/>
              </a:ext>
            </a:extLst>
          </p:cNvPr>
          <p:cNvSpPr>
            <a:spLocks noGrp="1"/>
          </p:cNvSpPr>
          <p:nvPr>
            <p:ph type="body" sz="quarter" idx="30" hasCustomPrompt="1"/>
          </p:nvPr>
        </p:nvSpPr>
        <p:spPr>
          <a:xfrm>
            <a:off x="2774514" y="2633635"/>
            <a:ext cx="1946502" cy="350837"/>
          </a:xfrm>
          <a:prstGeom prst="rect">
            <a:avLst/>
          </a:prstGeom>
        </p:spPr>
        <p:txBody>
          <a:bodyPr lIns="91440" rIns="182880" anchor="ctr" anchorCtr="0"/>
          <a:lstStyle>
            <a:lvl1pPr marL="0" indent="0" algn="ctr">
              <a:buNone/>
              <a:defRPr sz="1400" b="0" i="0">
                <a:solidFill>
                  <a:schemeClr val="bg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DATE</a:t>
            </a:r>
          </a:p>
        </p:txBody>
      </p:sp>
      <p:sp>
        <p:nvSpPr>
          <p:cNvPr id="47" name="Text Placeholder 39">
            <a:extLst>
              <a:ext uri="{FF2B5EF4-FFF2-40B4-BE49-F238E27FC236}">
                <a16:creationId xmlns:a16="http://schemas.microsoft.com/office/drawing/2014/main" id="{EEF73B80-795A-572D-479C-2C5D80BEB30D}"/>
              </a:ext>
            </a:extLst>
          </p:cNvPr>
          <p:cNvSpPr>
            <a:spLocks noGrp="1"/>
          </p:cNvSpPr>
          <p:nvPr>
            <p:ph type="body" sz="quarter" idx="31" hasCustomPrompt="1"/>
          </p:nvPr>
        </p:nvSpPr>
        <p:spPr>
          <a:xfrm>
            <a:off x="4847548" y="2633635"/>
            <a:ext cx="1946502" cy="350837"/>
          </a:xfrm>
          <a:prstGeom prst="rect">
            <a:avLst/>
          </a:prstGeom>
        </p:spPr>
        <p:txBody>
          <a:bodyPr lIns="91440" rIns="182880" anchor="ctr" anchorCtr="0"/>
          <a:lstStyle>
            <a:lvl1pPr marL="0" indent="0" algn="ctr">
              <a:buNone/>
              <a:defRPr sz="1400" b="0" i="0">
                <a:solidFill>
                  <a:schemeClr val="bg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DATE</a:t>
            </a:r>
          </a:p>
        </p:txBody>
      </p:sp>
      <p:sp>
        <p:nvSpPr>
          <p:cNvPr id="48" name="Text Placeholder 39">
            <a:extLst>
              <a:ext uri="{FF2B5EF4-FFF2-40B4-BE49-F238E27FC236}">
                <a16:creationId xmlns:a16="http://schemas.microsoft.com/office/drawing/2014/main" id="{4ADEC48E-AD07-3FF1-1ADB-0D1015066025}"/>
              </a:ext>
            </a:extLst>
          </p:cNvPr>
          <p:cNvSpPr>
            <a:spLocks noGrp="1"/>
          </p:cNvSpPr>
          <p:nvPr>
            <p:ph type="body" sz="quarter" idx="32" hasCustomPrompt="1"/>
          </p:nvPr>
        </p:nvSpPr>
        <p:spPr>
          <a:xfrm>
            <a:off x="6939200" y="2633635"/>
            <a:ext cx="1946502" cy="350837"/>
          </a:xfrm>
          <a:prstGeom prst="rect">
            <a:avLst/>
          </a:prstGeom>
        </p:spPr>
        <p:txBody>
          <a:bodyPr lIns="91440" rIns="182880" anchor="ctr" anchorCtr="0"/>
          <a:lstStyle>
            <a:lvl1pPr marL="0" indent="0" algn="ctr">
              <a:buNone/>
              <a:defRPr sz="1400" b="0" i="0">
                <a:solidFill>
                  <a:schemeClr val="bg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DATE</a:t>
            </a:r>
          </a:p>
        </p:txBody>
      </p:sp>
      <p:sp>
        <p:nvSpPr>
          <p:cNvPr id="49" name="Text Placeholder 39">
            <a:extLst>
              <a:ext uri="{FF2B5EF4-FFF2-40B4-BE49-F238E27FC236}">
                <a16:creationId xmlns:a16="http://schemas.microsoft.com/office/drawing/2014/main" id="{85B3DE85-E41A-4AB0-25CA-88125BF95C0A}"/>
              </a:ext>
            </a:extLst>
          </p:cNvPr>
          <p:cNvSpPr>
            <a:spLocks noGrp="1"/>
          </p:cNvSpPr>
          <p:nvPr>
            <p:ph type="body" sz="quarter" idx="33" hasCustomPrompt="1"/>
          </p:nvPr>
        </p:nvSpPr>
        <p:spPr>
          <a:xfrm>
            <a:off x="9021543" y="2633635"/>
            <a:ext cx="1946502" cy="350837"/>
          </a:xfrm>
          <a:prstGeom prst="rect">
            <a:avLst/>
          </a:prstGeom>
        </p:spPr>
        <p:txBody>
          <a:bodyPr lIns="91440" rIns="182880" anchor="ctr" anchorCtr="0"/>
          <a:lstStyle>
            <a:lvl1pPr marL="0" indent="0" algn="ctr">
              <a:buNone/>
              <a:defRPr sz="1400" b="0" i="0">
                <a:solidFill>
                  <a:schemeClr val="bg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dirty="0"/>
              <a:t>LAUNCH</a:t>
            </a:r>
          </a:p>
        </p:txBody>
      </p:sp>
      <p:sp>
        <p:nvSpPr>
          <p:cNvPr id="50" name="Text Placeholder 7">
            <a:extLst>
              <a:ext uri="{FF2B5EF4-FFF2-40B4-BE49-F238E27FC236}">
                <a16:creationId xmlns:a16="http://schemas.microsoft.com/office/drawing/2014/main" id="{024029EA-E2F8-EA64-ACEF-06C7E823F9A2}"/>
              </a:ext>
            </a:extLst>
          </p:cNvPr>
          <p:cNvSpPr>
            <a:spLocks noGrp="1"/>
          </p:cNvSpPr>
          <p:nvPr>
            <p:ph type="body" sz="quarter" idx="39"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dirty="0"/>
              <a:t>SECTION TITLE (ALL CAPS) – AVENIR NEXT 9PT</a:t>
            </a:r>
          </a:p>
        </p:txBody>
      </p:sp>
      <p:sp>
        <p:nvSpPr>
          <p:cNvPr id="6" name="Slide Number Placeholder 5">
            <a:extLst>
              <a:ext uri="{FF2B5EF4-FFF2-40B4-BE49-F238E27FC236}">
                <a16:creationId xmlns:a16="http://schemas.microsoft.com/office/drawing/2014/main" id="{4FE92A9A-96D5-243F-4253-65A092F27CE4}"/>
              </a:ext>
            </a:extLst>
          </p:cNvPr>
          <p:cNvSpPr>
            <a:spLocks noGrp="1"/>
          </p:cNvSpPr>
          <p:nvPr>
            <p:ph type="sldNum" sz="quarter" idx="40"/>
          </p:nvPr>
        </p:nvSpPr>
        <p:spPr/>
        <p:txBody>
          <a:bodyPr/>
          <a:lstStyle/>
          <a:p>
            <a:fld id="{6E6BEFCD-68CD-420C-AFFE-D63F7C2523FA}" type="slidenum">
              <a:rPr lang="en-US" smtClean="0"/>
              <a:pPr/>
              <a:t>‹#›</a:t>
            </a:fld>
            <a:endParaRPr lang="en-US"/>
          </a:p>
        </p:txBody>
      </p:sp>
    </p:spTree>
    <p:extLst>
      <p:ext uri="{BB962C8B-B14F-4D97-AF65-F5344CB8AC3E}">
        <p14:creationId xmlns:p14="http://schemas.microsoft.com/office/powerpoint/2010/main" val="2271923445"/>
      </p:ext>
    </p:extLst>
  </p:cSld>
  <p:clrMapOvr>
    <a:masterClrMapping/>
  </p:clrMapOvr>
  <p:transition>
    <p:wipe/>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Timeline Slide 3">
    <p:spTree>
      <p:nvGrpSpPr>
        <p:cNvPr id="1" name=""/>
        <p:cNvGrpSpPr/>
        <p:nvPr/>
      </p:nvGrpSpPr>
      <p:grpSpPr>
        <a:xfrm>
          <a:off x="0" y="0"/>
          <a:ext cx="0" cy="0"/>
          <a:chOff x="0" y="0"/>
          <a:chExt cx="0" cy="0"/>
        </a:xfrm>
      </p:grpSpPr>
      <p:sp>
        <p:nvSpPr>
          <p:cNvPr id="5" name="Text Placeholder 39">
            <a:extLst>
              <a:ext uri="{FF2B5EF4-FFF2-40B4-BE49-F238E27FC236}">
                <a16:creationId xmlns:a16="http://schemas.microsoft.com/office/drawing/2014/main" id="{F03EA7E3-6148-C039-266F-B3681B35043E}"/>
              </a:ext>
            </a:extLst>
          </p:cNvPr>
          <p:cNvSpPr>
            <a:spLocks noGrp="1"/>
          </p:cNvSpPr>
          <p:nvPr>
            <p:ph type="body" sz="quarter" idx="11" hasCustomPrompt="1"/>
          </p:nvPr>
        </p:nvSpPr>
        <p:spPr>
          <a:xfrm>
            <a:off x="692171" y="2586551"/>
            <a:ext cx="1946502" cy="350837"/>
          </a:xfrm>
          <a:prstGeom prst="rect">
            <a:avLst/>
          </a:prstGeom>
        </p:spPr>
        <p:txBody>
          <a:bodyPr lIns="91440" rIns="182880"/>
          <a:lstStyle>
            <a:lvl1pPr marL="0" indent="0" algn="ctr">
              <a:buNone/>
              <a:defRPr sz="1400" b="1" i="0">
                <a:solidFill>
                  <a:schemeClr val="tx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TITLE 01</a:t>
            </a:r>
          </a:p>
        </p:txBody>
      </p:sp>
      <p:sp>
        <p:nvSpPr>
          <p:cNvPr id="7" name="Text Placeholder 39">
            <a:extLst>
              <a:ext uri="{FF2B5EF4-FFF2-40B4-BE49-F238E27FC236}">
                <a16:creationId xmlns:a16="http://schemas.microsoft.com/office/drawing/2014/main" id="{8A04E510-5267-41EB-70CB-AAB70BE2EED6}"/>
              </a:ext>
            </a:extLst>
          </p:cNvPr>
          <p:cNvSpPr>
            <a:spLocks noGrp="1"/>
          </p:cNvSpPr>
          <p:nvPr>
            <p:ph type="body" sz="quarter" idx="13" hasCustomPrompt="1"/>
          </p:nvPr>
        </p:nvSpPr>
        <p:spPr>
          <a:xfrm>
            <a:off x="2774514" y="2586551"/>
            <a:ext cx="1946502" cy="350837"/>
          </a:xfrm>
          <a:prstGeom prst="rect">
            <a:avLst/>
          </a:prstGeom>
        </p:spPr>
        <p:txBody>
          <a:bodyPr lIns="91440" rIns="182880"/>
          <a:lstStyle>
            <a:lvl1pPr marL="0" indent="0" algn="ctr">
              <a:buNone/>
              <a:defRPr sz="1400" b="1" i="0">
                <a:solidFill>
                  <a:schemeClr val="tx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TITLE 02</a:t>
            </a:r>
          </a:p>
        </p:txBody>
      </p:sp>
      <p:sp>
        <p:nvSpPr>
          <p:cNvPr id="9" name="Text Placeholder 39">
            <a:extLst>
              <a:ext uri="{FF2B5EF4-FFF2-40B4-BE49-F238E27FC236}">
                <a16:creationId xmlns:a16="http://schemas.microsoft.com/office/drawing/2014/main" id="{4FF9AC5D-C6A3-86DA-85C7-57E739D1E434}"/>
              </a:ext>
            </a:extLst>
          </p:cNvPr>
          <p:cNvSpPr>
            <a:spLocks noGrp="1"/>
          </p:cNvSpPr>
          <p:nvPr>
            <p:ph type="body" sz="quarter" idx="15" hasCustomPrompt="1"/>
          </p:nvPr>
        </p:nvSpPr>
        <p:spPr>
          <a:xfrm>
            <a:off x="4847548" y="2586551"/>
            <a:ext cx="1946502" cy="350837"/>
          </a:xfrm>
          <a:prstGeom prst="rect">
            <a:avLst/>
          </a:prstGeom>
        </p:spPr>
        <p:txBody>
          <a:bodyPr lIns="91440" rIns="182880"/>
          <a:lstStyle>
            <a:lvl1pPr marL="0" indent="0" algn="ctr">
              <a:buNone/>
              <a:defRPr sz="1400" b="1" i="0">
                <a:solidFill>
                  <a:schemeClr val="tx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TITLE 03</a:t>
            </a:r>
          </a:p>
        </p:txBody>
      </p:sp>
      <p:sp>
        <p:nvSpPr>
          <p:cNvPr id="13" name="Text Placeholder 39">
            <a:extLst>
              <a:ext uri="{FF2B5EF4-FFF2-40B4-BE49-F238E27FC236}">
                <a16:creationId xmlns:a16="http://schemas.microsoft.com/office/drawing/2014/main" id="{718BAE46-707F-F26D-8DDD-63C187DDF2E3}"/>
              </a:ext>
            </a:extLst>
          </p:cNvPr>
          <p:cNvSpPr>
            <a:spLocks noGrp="1"/>
          </p:cNvSpPr>
          <p:nvPr>
            <p:ph type="body" sz="quarter" idx="17" hasCustomPrompt="1"/>
          </p:nvPr>
        </p:nvSpPr>
        <p:spPr>
          <a:xfrm>
            <a:off x="6939200" y="2586551"/>
            <a:ext cx="1946502" cy="350837"/>
          </a:xfrm>
          <a:prstGeom prst="rect">
            <a:avLst/>
          </a:prstGeom>
        </p:spPr>
        <p:txBody>
          <a:bodyPr lIns="91440" rIns="182880"/>
          <a:lstStyle>
            <a:lvl1pPr marL="0" indent="0" algn="ctr">
              <a:buNone/>
              <a:defRPr sz="1400" b="1" i="0">
                <a:solidFill>
                  <a:schemeClr val="tx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TITLE 04</a:t>
            </a:r>
          </a:p>
        </p:txBody>
      </p:sp>
      <p:sp>
        <p:nvSpPr>
          <p:cNvPr id="15" name="Text Placeholder 39">
            <a:extLst>
              <a:ext uri="{FF2B5EF4-FFF2-40B4-BE49-F238E27FC236}">
                <a16:creationId xmlns:a16="http://schemas.microsoft.com/office/drawing/2014/main" id="{6E04C898-628D-2EA8-B9B3-54D0F548C4D2}"/>
              </a:ext>
            </a:extLst>
          </p:cNvPr>
          <p:cNvSpPr>
            <a:spLocks noGrp="1"/>
          </p:cNvSpPr>
          <p:nvPr>
            <p:ph type="body" sz="quarter" idx="19" hasCustomPrompt="1"/>
          </p:nvPr>
        </p:nvSpPr>
        <p:spPr>
          <a:xfrm>
            <a:off x="9021543" y="2586551"/>
            <a:ext cx="1946502" cy="350837"/>
          </a:xfrm>
          <a:prstGeom prst="rect">
            <a:avLst/>
          </a:prstGeom>
        </p:spPr>
        <p:txBody>
          <a:bodyPr lIns="91440" rIns="182880"/>
          <a:lstStyle>
            <a:lvl1pPr marL="0" indent="0" algn="ctr">
              <a:buNone/>
              <a:defRPr sz="1400" b="1" i="0">
                <a:solidFill>
                  <a:schemeClr val="accent1"/>
                </a:solidFill>
                <a:latin typeface="Avenir Next LT Pro" panose="020B0504020202020204" pitchFamily="34" charset="77"/>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TITLE 05</a:t>
            </a:r>
          </a:p>
        </p:txBody>
      </p:sp>
      <p:sp>
        <p:nvSpPr>
          <p:cNvPr id="38" name="Text Placeholder 39">
            <a:extLst>
              <a:ext uri="{FF2B5EF4-FFF2-40B4-BE49-F238E27FC236}">
                <a16:creationId xmlns:a16="http://schemas.microsoft.com/office/drawing/2014/main" id="{0ECFE6D3-5A46-A1B0-E3E3-325F62637826}"/>
              </a:ext>
            </a:extLst>
          </p:cNvPr>
          <p:cNvSpPr>
            <a:spLocks noGrp="1"/>
          </p:cNvSpPr>
          <p:nvPr>
            <p:ph type="body" sz="quarter" idx="21" hasCustomPrompt="1"/>
          </p:nvPr>
        </p:nvSpPr>
        <p:spPr>
          <a:xfrm>
            <a:off x="692171" y="2049349"/>
            <a:ext cx="1946502" cy="350837"/>
          </a:xfrm>
          <a:prstGeom prst="rect">
            <a:avLst/>
          </a:prstGeom>
        </p:spPr>
        <p:txBody>
          <a:bodyPr lIns="91440" rIns="182880" anchor="b" anchorCtr="0"/>
          <a:lstStyle>
            <a:lvl1pPr marL="0" indent="0" algn="ctr">
              <a:buNone/>
              <a:defRPr sz="3600" b="0" i="0">
                <a:solidFill>
                  <a:srgbClr val="313A45"/>
                </a:solidFill>
                <a:latin typeface="+mj-lt"/>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Q1</a:t>
            </a:r>
          </a:p>
        </p:txBody>
      </p:sp>
      <p:sp>
        <p:nvSpPr>
          <p:cNvPr id="39" name="Text Placeholder 39">
            <a:extLst>
              <a:ext uri="{FF2B5EF4-FFF2-40B4-BE49-F238E27FC236}">
                <a16:creationId xmlns:a16="http://schemas.microsoft.com/office/drawing/2014/main" id="{1040C6A4-5652-14FF-A88A-41D35D440D93}"/>
              </a:ext>
            </a:extLst>
          </p:cNvPr>
          <p:cNvSpPr>
            <a:spLocks noGrp="1"/>
          </p:cNvSpPr>
          <p:nvPr>
            <p:ph type="body" sz="quarter" idx="22" hasCustomPrompt="1"/>
          </p:nvPr>
        </p:nvSpPr>
        <p:spPr>
          <a:xfrm>
            <a:off x="2774514" y="2049349"/>
            <a:ext cx="1946502" cy="350837"/>
          </a:xfrm>
          <a:prstGeom prst="rect">
            <a:avLst/>
          </a:prstGeom>
        </p:spPr>
        <p:txBody>
          <a:bodyPr lIns="91440" rIns="182880" anchor="b" anchorCtr="0"/>
          <a:lstStyle>
            <a:lvl1pPr marL="0" indent="0" algn="ctr">
              <a:buNone/>
              <a:defRPr sz="3600" b="0" i="0">
                <a:solidFill>
                  <a:srgbClr val="313A45"/>
                </a:solidFill>
                <a:latin typeface="+mj-lt"/>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Q2</a:t>
            </a:r>
          </a:p>
        </p:txBody>
      </p:sp>
      <p:sp>
        <p:nvSpPr>
          <p:cNvPr id="41" name="Text Placeholder 39">
            <a:extLst>
              <a:ext uri="{FF2B5EF4-FFF2-40B4-BE49-F238E27FC236}">
                <a16:creationId xmlns:a16="http://schemas.microsoft.com/office/drawing/2014/main" id="{FB402BC6-2C88-1D07-C922-75A7092D1028}"/>
              </a:ext>
            </a:extLst>
          </p:cNvPr>
          <p:cNvSpPr>
            <a:spLocks noGrp="1"/>
          </p:cNvSpPr>
          <p:nvPr>
            <p:ph type="body" sz="quarter" idx="23" hasCustomPrompt="1"/>
          </p:nvPr>
        </p:nvSpPr>
        <p:spPr>
          <a:xfrm>
            <a:off x="4847548" y="2049349"/>
            <a:ext cx="1946502" cy="350837"/>
          </a:xfrm>
          <a:prstGeom prst="rect">
            <a:avLst/>
          </a:prstGeom>
        </p:spPr>
        <p:txBody>
          <a:bodyPr lIns="91440" rIns="182880" anchor="b" anchorCtr="0"/>
          <a:lstStyle>
            <a:lvl1pPr marL="0" indent="0" algn="ctr">
              <a:buNone/>
              <a:defRPr sz="3600" b="0" i="0">
                <a:solidFill>
                  <a:srgbClr val="313A45"/>
                </a:solidFill>
                <a:latin typeface="+mj-lt"/>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Q3</a:t>
            </a:r>
          </a:p>
        </p:txBody>
      </p:sp>
      <p:sp>
        <p:nvSpPr>
          <p:cNvPr id="51" name="Text Placeholder 39">
            <a:extLst>
              <a:ext uri="{FF2B5EF4-FFF2-40B4-BE49-F238E27FC236}">
                <a16:creationId xmlns:a16="http://schemas.microsoft.com/office/drawing/2014/main" id="{C3E1B99D-6D3A-49D0-A6E5-72770F36C087}"/>
              </a:ext>
            </a:extLst>
          </p:cNvPr>
          <p:cNvSpPr>
            <a:spLocks noGrp="1"/>
          </p:cNvSpPr>
          <p:nvPr>
            <p:ph type="body" sz="quarter" idx="24" hasCustomPrompt="1"/>
          </p:nvPr>
        </p:nvSpPr>
        <p:spPr>
          <a:xfrm>
            <a:off x="6939200" y="2049349"/>
            <a:ext cx="1946502" cy="350837"/>
          </a:xfrm>
          <a:prstGeom prst="rect">
            <a:avLst/>
          </a:prstGeom>
        </p:spPr>
        <p:txBody>
          <a:bodyPr lIns="91440" rIns="182880" anchor="b" anchorCtr="0"/>
          <a:lstStyle>
            <a:lvl1pPr marL="0" indent="0" algn="ctr">
              <a:buNone/>
              <a:defRPr sz="3600" b="0" i="0">
                <a:solidFill>
                  <a:srgbClr val="313A45"/>
                </a:solidFill>
                <a:latin typeface="+mj-lt"/>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Q4</a:t>
            </a:r>
          </a:p>
        </p:txBody>
      </p:sp>
      <p:sp>
        <p:nvSpPr>
          <p:cNvPr id="52" name="Text Placeholder 39">
            <a:extLst>
              <a:ext uri="{FF2B5EF4-FFF2-40B4-BE49-F238E27FC236}">
                <a16:creationId xmlns:a16="http://schemas.microsoft.com/office/drawing/2014/main" id="{4500C00E-996B-7756-5C68-611FBB3F0F01}"/>
              </a:ext>
            </a:extLst>
          </p:cNvPr>
          <p:cNvSpPr>
            <a:spLocks noGrp="1"/>
          </p:cNvSpPr>
          <p:nvPr>
            <p:ph type="body" sz="quarter" idx="25" hasCustomPrompt="1"/>
          </p:nvPr>
        </p:nvSpPr>
        <p:spPr>
          <a:xfrm>
            <a:off x="9021543" y="2049349"/>
            <a:ext cx="1946502" cy="350837"/>
          </a:xfrm>
          <a:prstGeom prst="rect">
            <a:avLst/>
          </a:prstGeom>
        </p:spPr>
        <p:txBody>
          <a:bodyPr lIns="91440" rIns="182880" anchor="b" anchorCtr="0"/>
          <a:lstStyle>
            <a:lvl1pPr marL="0" indent="0" algn="ctr">
              <a:buNone/>
              <a:defRPr sz="3600" b="0" i="0">
                <a:solidFill>
                  <a:schemeClr val="accent1"/>
                </a:solidFill>
                <a:latin typeface="+mj-lt"/>
                <a:cs typeface="Arial Black" panose="020B0604020202020204" pitchFamily="34" charset="0"/>
              </a:defRPr>
            </a:lvl1pPr>
            <a:lvl2pPr marL="169863" indent="0">
              <a:buNone/>
              <a:defRPr/>
            </a:lvl2pPr>
            <a:lvl3pPr marL="344487" indent="0">
              <a:buNone/>
              <a:defRPr/>
            </a:lvl3pPr>
            <a:lvl4pPr marL="514350" indent="0">
              <a:buNone/>
              <a:defRPr/>
            </a:lvl4pPr>
            <a:lvl5pPr marL="688975" indent="0">
              <a:buNone/>
              <a:defRPr/>
            </a:lvl5pPr>
          </a:lstStyle>
          <a:p>
            <a:pPr lvl="0"/>
            <a:r>
              <a:rPr lang="en-US"/>
              <a:t>2024</a:t>
            </a:r>
          </a:p>
        </p:txBody>
      </p:sp>
      <p:cxnSp>
        <p:nvCxnSpPr>
          <p:cNvPr id="54" name="Straight Arrow Connector 53">
            <a:extLst>
              <a:ext uri="{FF2B5EF4-FFF2-40B4-BE49-F238E27FC236}">
                <a16:creationId xmlns:a16="http://schemas.microsoft.com/office/drawing/2014/main" id="{BF43444C-1D7D-2C06-C7C0-5CEC4FFDACD4}"/>
              </a:ext>
            </a:extLst>
          </p:cNvPr>
          <p:cNvCxnSpPr>
            <a:cxnSpLocks/>
          </p:cNvCxnSpPr>
          <p:nvPr userDrawn="1"/>
        </p:nvCxnSpPr>
        <p:spPr>
          <a:xfrm>
            <a:off x="585680" y="2409928"/>
            <a:ext cx="10996718" cy="0"/>
          </a:xfrm>
          <a:prstGeom prst="straightConnector1">
            <a:avLst/>
          </a:prstGeom>
          <a:ln>
            <a:solidFill>
              <a:schemeClr val="accent1"/>
            </a:solidFill>
            <a:tailEnd type="triangle"/>
          </a:ln>
        </p:spPr>
        <p:style>
          <a:lnRef idx="1">
            <a:schemeClr val="accent2"/>
          </a:lnRef>
          <a:fillRef idx="0">
            <a:schemeClr val="accent2"/>
          </a:fillRef>
          <a:effectRef idx="0">
            <a:schemeClr val="accent2"/>
          </a:effectRef>
          <a:fontRef idx="minor">
            <a:schemeClr val="tx1"/>
          </a:fontRef>
        </p:style>
      </p:cxnSp>
      <p:sp>
        <p:nvSpPr>
          <p:cNvPr id="56" name="Text Placeholder 55">
            <a:extLst>
              <a:ext uri="{FF2B5EF4-FFF2-40B4-BE49-F238E27FC236}">
                <a16:creationId xmlns:a16="http://schemas.microsoft.com/office/drawing/2014/main" id="{E1EFB57C-BDC5-D795-48D7-2451F59DBD55}"/>
              </a:ext>
            </a:extLst>
          </p:cNvPr>
          <p:cNvSpPr>
            <a:spLocks noGrp="1"/>
          </p:cNvSpPr>
          <p:nvPr>
            <p:ph type="body" sz="quarter" idx="26"/>
          </p:nvPr>
        </p:nvSpPr>
        <p:spPr>
          <a:xfrm>
            <a:off x="692150" y="3003402"/>
            <a:ext cx="1935163" cy="2509838"/>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vl5pPr>
              <a:defRPr lang="en-US" sz="1200" dirty="0">
                <a:solidFill>
                  <a:schemeClr val="tx1"/>
                </a:solidFill>
                <a:latin typeface="Avenir Next LT Pro" panose="020B0504020202020204" pitchFamily="34" charset="77"/>
              </a:defRPr>
            </a:lvl5pPr>
          </a:lstStyle>
          <a:p>
            <a:pPr lvl="0"/>
            <a:r>
              <a:rPr lang="en-US"/>
              <a:t>Click to edit Master text styles</a:t>
            </a:r>
          </a:p>
          <a:p>
            <a:pPr marL="401638" lvl="1" indent="-168275"/>
            <a:r>
              <a:rPr lang="en-US"/>
              <a:t>Second level</a:t>
            </a:r>
          </a:p>
          <a:p>
            <a:pPr marL="625475" lvl="2" indent="-168275"/>
            <a:r>
              <a:rPr lang="en-US"/>
              <a:t>Third level</a:t>
            </a:r>
          </a:p>
          <a:p>
            <a:pPr marL="858838" lvl="3" indent="-168275"/>
            <a:r>
              <a:rPr lang="en-US"/>
              <a:t>Fourth level</a:t>
            </a:r>
          </a:p>
          <a:p>
            <a:pPr marL="1082675" lvl="4" indent="-168275"/>
            <a:r>
              <a:rPr lang="en-US"/>
              <a:t>Fifth level</a:t>
            </a:r>
          </a:p>
        </p:txBody>
      </p:sp>
      <p:sp>
        <p:nvSpPr>
          <p:cNvPr id="57" name="Text Placeholder 55">
            <a:extLst>
              <a:ext uri="{FF2B5EF4-FFF2-40B4-BE49-F238E27FC236}">
                <a16:creationId xmlns:a16="http://schemas.microsoft.com/office/drawing/2014/main" id="{78E72F25-DA10-5093-71FE-63598AF0D3BF}"/>
              </a:ext>
            </a:extLst>
          </p:cNvPr>
          <p:cNvSpPr>
            <a:spLocks noGrp="1"/>
          </p:cNvSpPr>
          <p:nvPr>
            <p:ph type="body" sz="quarter" idx="27"/>
          </p:nvPr>
        </p:nvSpPr>
        <p:spPr>
          <a:xfrm>
            <a:off x="2785853" y="3003402"/>
            <a:ext cx="1935163" cy="2509838"/>
          </a:xfrm>
          <a:prstGeom prst="rect">
            <a:avLst/>
          </a:prstGeom>
        </p:spPr>
        <p:txBody>
          <a:bodyPr vert="horz" lIns="0" tIns="45720" rIns="0" bIns="45720" rtlCol="0">
            <a:noAutofit/>
          </a:bodyPr>
          <a:lstStyle>
            <a:lvl1pPr>
              <a:defRPr lang="en-US">
                <a:solidFill>
                  <a:schemeClr val="tx1"/>
                </a:solidFill>
                <a:latin typeface="Avenir Next LT Pro" panose="020B0504020202020204" pitchFamily="34" charset="77"/>
              </a:defRPr>
            </a:lvl1pPr>
            <a:lvl2pPr>
              <a:defRPr lang="en-US" sz="1200">
                <a:solidFill>
                  <a:schemeClr val="tx1"/>
                </a:solidFill>
                <a:latin typeface="Avenir Next LT Pro" panose="020B0504020202020204" pitchFamily="34" charset="77"/>
              </a:defRPr>
            </a:lvl2pPr>
            <a:lvl3pPr>
              <a:defRPr lang="en-US" sz="1200">
                <a:solidFill>
                  <a:schemeClr val="tx1"/>
                </a:solidFill>
                <a:latin typeface="Avenir Next LT Pro" panose="020B0504020202020204" pitchFamily="34" charset="77"/>
              </a:defRPr>
            </a:lvl3pPr>
            <a:lvl4pPr>
              <a:defRPr lang="en-US" sz="1200">
                <a:solidFill>
                  <a:schemeClr val="tx1"/>
                </a:solidFill>
                <a:latin typeface="Avenir Next LT Pro" panose="020B0504020202020204" pitchFamily="34" charset="77"/>
              </a:defRPr>
            </a:lvl4pPr>
            <a:lvl5pPr>
              <a:defRPr lang="en-US" sz="1200">
                <a:solidFill>
                  <a:schemeClr val="tx1"/>
                </a:solidFill>
                <a:latin typeface="Avenir Next LT Pro" panose="020B0504020202020204" pitchFamily="34" charset="77"/>
              </a:defRPr>
            </a:lvl5pPr>
          </a:lstStyle>
          <a:p>
            <a:pPr lvl="0"/>
            <a:r>
              <a:rPr lang="en-US"/>
              <a:t>Click to edit Master text styles</a:t>
            </a:r>
          </a:p>
          <a:p>
            <a:pPr marL="401638" lvl="1" indent="-168275"/>
            <a:r>
              <a:rPr lang="en-US"/>
              <a:t>Second level</a:t>
            </a:r>
          </a:p>
          <a:p>
            <a:pPr marL="625475" lvl="2" indent="-168275"/>
            <a:r>
              <a:rPr lang="en-US"/>
              <a:t>Third level</a:t>
            </a:r>
          </a:p>
          <a:p>
            <a:pPr marL="858838" lvl="3" indent="-168275"/>
            <a:r>
              <a:rPr lang="en-US"/>
              <a:t>Fourth level</a:t>
            </a:r>
          </a:p>
          <a:p>
            <a:pPr marL="1082675" lvl="4" indent="-168275"/>
            <a:r>
              <a:rPr lang="en-US"/>
              <a:t>Fifth level</a:t>
            </a:r>
          </a:p>
        </p:txBody>
      </p:sp>
      <p:sp>
        <p:nvSpPr>
          <p:cNvPr id="58" name="Text Placeholder 55">
            <a:extLst>
              <a:ext uri="{FF2B5EF4-FFF2-40B4-BE49-F238E27FC236}">
                <a16:creationId xmlns:a16="http://schemas.microsoft.com/office/drawing/2014/main" id="{34E32F17-5AAA-56F6-2D64-84EE7667F014}"/>
              </a:ext>
            </a:extLst>
          </p:cNvPr>
          <p:cNvSpPr>
            <a:spLocks noGrp="1"/>
          </p:cNvSpPr>
          <p:nvPr>
            <p:ph type="body" sz="quarter" idx="28"/>
          </p:nvPr>
        </p:nvSpPr>
        <p:spPr>
          <a:xfrm>
            <a:off x="4858887" y="3003402"/>
            <a:ext cx="1935163" cy="2509838"/>
          </a:xfrm>
          <a:prstGeom prst="rect">
            <a:avLst/>
          </a:prstGeom>
        </p:spPr>
        <p:txBody>
          <a:bodyPr vert="horz" lIns="0" tIns="45720" rIns="0" bIns="45720" rtlCol="0">
            <a:noAutofit/>
          </a:bodyPr>
          <a:lstStyle>
            <a:lvl1pPr>
              <a:defRPr lang="en-US">
                <a:solidFill>
                  <a:schemeClr val="tx1"/>
                </a:solidFill>
                <a:latin typeface="Avenir Next LT Pro" panose="020B0504020202020204" pitchFamily="34" charset="77"/>
              </a:defRPr>
            </a:lvl1pPr>
            <a:lvl2pPr>
              <a:defRPr lang="en-US" sz="1200">
                <a:solidFill>
                  <a:schemeClr val="tx1"/>
                </a:solidFill>
                <a:latin typeface="Avenir Next LT Pro" panose="020B0504020202020204" pitchFamily="34" charset="77"/>
              </a:defRPr>
            </a:lvl2pPr>
            <a:lvl3pPr>
              <a:defRPr lang="en-US" sz="1200">
                <a:solidFill>
                  <a:schemeClr val="tx1"/>
                </a:solidFill>
                <a:latin typeface="Avenir Next LT Pro" panose="020B0504020202020204" pitchFamily="34" charset="77"/>
              </a:defRPr>
            </a:lvl3pPr>
            <a:lvl4pPr>
              <a:defRPr lang="en-US" sz="1200">
                <a:solidFill>
                  <a:schemeClr val="tx1"/>
                </a:solidFill>
                <a:latin typeface="Avenir Next LT Pro" panose="020B0504020202020204" pitchFamily="34" charset="77"/>
              </a:defRPr>
            </a:lvl4pPr>
            <a:lvl5pPr>
              <a:defRPr lang="en-US" sz="1200">
                <a:solidFill>
                  <a:schemeClr val="tx1"/>
                </a:solidFill>
                <a:latin typeface="Avenir Next LT Pro" panose="020B0504020202020204" pitchFamily="34" charset="77"/>
              </a:defRPr>
            </a:lvl5pPr>
          </a:lstStyle>
          <a:p>
            <a:pPr lvl="0"/>
            <a:r>
              <a:rPr lang="en-US"/>
              <a:t>Click to edit Master text styles</a:t>
            </a:r>
          </a:p>
          <a:p>
            <a:pPr marL="401638" lvl="1" indent="-168275"/>
            <a:r>
              <a:rPr lang="en-US"/>
              <a:t>Second level</a:t>
            </a:r>
          </a:p>
          <a:p>
            <a:pPr marL="625475" lvl="2" indent="-168275"/>
            <a:r>
              <a:rPr lang="en-US"/>
              <a:t>Third level</a:t>
            </a:r>
          </a:p>
          <a:p>
            <a:pPr marL="858838" lvl="3" indent="-168275"/>
            <a:r>
              <a:rPr lang="en-US"/>
              <a:t>Fourth level</a:t>
            </a:r>
          </a:p>
          <a:p>
            <a:pPr marL="1082675" lvl="4" indent="-168275"/>
            <a:r>
              <a:rPr lang="en-US"/>
              <a:t>Fifth level</a:t>
            </a:r>
          </a:p>
        </p:txBody>
      </p:sp>
      <p:sp>
        <p:nvSpPr>
          <p:cNvPr id="59" name="Text Placeholder 55">
            <a:extLst>
              <a:ext uri="{FF2B5EF4-FFF2-40B4-BE49-F238E27FC236}">
                <a16:creationId xmlns:a16="http://schemas.microsoft.com/office/drawing/2014/main" id="{AE24DD53-42AE-EDFA-8E40-0F5B816852F5}"/>
              </a:ext>
            </a:extLst>
          </p:cNvPr>
          <p:cNvSpPr>
            <a:spLocks noGrp="1"/>
          </p:cNvSpPr>
          <p:nvPr>
            <p:ph type="body" sz="quarter" idx="29"/>
          </p:nvPr>
        </p:nvSpPr>
        <p:spPr>
          <a:xfrm>
            <a:off x="6950539" y="3003402"/>
            <a:ext cx="1935163" cy="2509838"/>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vl5pPr>
              <a:defRPr lang="en-US" sz="1200" dirty="0">
                <a:solidFill>
                  <a:schemeClr val="tx1"/>
                </a:solidFill>
                <a:latin typeface="Avenir Next LT Pro" panose="020B0504020202020204" pitchFamily="34" charset="77"/>
              </a:defRPr>
            </a:lvl5pPr>
          </a:lstStyle>
          <a:p>
            <a:pPr lvl="0"/>
            <a:r>
              <a:rPr lang="en-US"/>
              <a:t>Click to edit Master text styles</a:t>
            </a:r>
          </a:p>
          <a:p>
            <a:pPr marL="401638" lvl="1" indent="-168275"/>
            <a:r>
              <a:rPr lang="en-US"/>
              <a:t>Second level</a:t>
            </a:r>
          </a:p>
          <a:p>
            <a:pPr marL="625475" lvl="2" indent="-168275"/>
            <a:r>
              <a:rPr lang="en-US"/>
              <a:t>Third level</a:t>
            </a:r>
          </a:p>
          <a:p>
            <a:pPr marL="858838" lvl="3" indent="-168275"/>
            <a:r>
              <a:rPr lang="en-US"/>
              <a:t>Fourth level</a:t>
            </a:r>
          </a:p>
          <a:p>
            <a:pPr marL="1082675" lvl="4" indent="-168275"/>
            <a:r>
              <a:rPr lang="en-US"/>
              <a:t>Fifth level</a:t>
            </a:r>
          </a:p>
        </p:txBody>
      </p:sp>
      <p:sp>
        <p:nvSpPr>
          <p:cNvPr id="60" name="Text Placeholder 55">
            <a:extLst>
              <a:ext uri="{FF2B5EF4-FFF2-40B4-BE49-F238E27FC236}">
                <a16:creationId xmlns:a16="http://schemas.microsoft.com/office/drawing/2014/main" id="{B7A58DFE-E12B-1A0C-079C-6B305C26ACC8}"/>
              </a:ext>
            </a:extLst>
          </p:cNvPr>
          <p:cNvSpPr>
            <a:spLocks noGrp="1"/>
          </p:cNvSpPr>
          <p:nvPr>
            <p:ph type="body" sz="quarter" idx="30"/>
          </p:nvPr>
        </p:nvSpPr>
        <p:spPr>
          <a:xfrm>
            <a:off x="9032882" y="3003402"/>
            <a:ext cx="1935163" cy="2509838"/>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vl5pPr>
              <a:defRPr lang="en-US" sz="1200" dirty="0">
                <a:solidFill>
                  <a:schemeClr val="tx1"/>
                </a:solidFill>
                <a:latin typeface="Avenir Next LT Pro" panose="020B0504020202020204" pitchFamily="34" charset="77"/>
              </a:defRPr>
            </a:lvl5pPr>
          </a:lstStyle>
          <a:p>
            <a:pPr lvl="0"/>
            <a:r>
              <a:rPr lang="en-US"/>
              <a:t>Click to edit Master text styles</a:t>
            </a:r>
          </a:p>
          <a:p>
            <a:pPr marL="401638" lvl="1" indent="-168275"/>
            <a:r>
              <a:rPr lang="en-US"/>
              <a:t>Second level</a:t>
            </a:r>
          </a:p>
          <a:p>
            <a:pPr marL="625475" lvl="2" indent="-168275"/>
            <a:r>
              <a:rPr lang="en-US"/>
              <a:t>Third level</a:t>
            </a:r>
          </a:p>
          <a:p>
            <a:pPr marL="858838" lvl="3" indent="-168275"/>
            <a:r>
              <a:rPr lang="en-US"/>
              <a:t>Fourth level</a:t>
            </a:r>
          </a:p>
          <a:p>
            <a:pPr marL="1082675" lvl="4" indent="-168275"/>
            <a:r>
              <a:rPr lang="en-US"/>
              <a:t>Fifth level</a:t>
            </a:r>
          </a:p>
        </p:txBody>
      </p:sp>
      <p:sp>
        <p:nvSpPr>
          <p:cNvPr id="2" name="Title 1">
            <a:extLst>
              <a:ext uri="{FF2B5EF4-FFF2-40B4-BE49-F238E27FC236}">
                <a16:creationId xmlns:a16="http://schemas.microsoft.com/office/drawing/2014/main" id="{54DB56A6-2641-3912-E286-C682B74734A2}"/>
              </a:ext>
            </a:extLst>
          </p:cNvPr>
          <p:cNvSpPr>
            <a:spLocks noGrp="1"/>
          </p:cNvSpPr>
          <p:nvPr>
            <p:ph type="title" hasCustomPrompt="1"/>
          </p:nvPr>
        </p:nvSpPr>
        <p:spPr>
          <a:xfrm>
            <a:off x="609601" y="457201"/>
            <a:ext cx="10972799" cy="461665"/>
          </a:xfrm>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4" name="Text Placeholder 11">
            <a:extLst>
              <a:ext uri="{FF2B5EF4-FFF2-40B4-BE49-F238E27FC236}">
                <a16:creationId xmlns:a16="http://schemas.microsoft.com/office/drawing/2014/main" id="{BDDA7693-EE6C-23FF-7642-77757C0EF68C}"/>
              </a:ext>
            </a:extLst>
          </p:cNvPr>
          <p:cNvSpPr>
            <a:spLocks noGrp="1"/>
          </p:cNvSpPr>
          <p:nvPr>
            <p:ph type="body" sz="quarter" idx="3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3" name="Text Placeholder 12">
            <a:extLst>
              <a:ext uri="{FF2B5EF4-FFF2-40B4-BE49-F238E27FC236}">
                <a16:creationId xmlns:a16="http://schemas.microsoft.com/office/drawing/2014/main" id="{60426970-6993-190C-ABF6-BC835529D96E}"/>
              </a:ext>
            </a:extLst>
          </p:cNvPr>
          <p:cNvSpPr>
            <a:spLocks noGrp="1"/>
          </p:cNvSpPr>
          <p:nvPr>
            <p:ph type="body" sz="quarter" idx="16"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8" name="Text Placeholder 7">
            <a:extLst>
              <a:ext uri="{FF2B5EF4-FFF2-40B4-BE49-F238E27FC236}">
                <a16:creationId xmlns:a16="http://schemas.microsoft.com/office/drawing/2014/main" id="{24F108BF-59B9-2599-6E0E-A31BC500090F}"/>
              </a:ext>
            </a:extLst>
          </p:cNvPr>
          <p:cNvSpPr>
            <a:spLocks noGrp="1"/>
          </p:cNvSpPr>
          <p:nvPr>
            <p:ph type="body" sz="quarter" idx="18"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dirty="0"/>
              <a:t>SECTION TITLE (ALL CAPS) – AVENIR NEXT 9PT</a:t>
            </a:r>
          </a:p>
        </p:txBody>
      </p:sp>
      <p:sp>
        <p:nvSpPr>
          <p:cNvPr id="10" name="Slide Number Placeholder 9">
            <a:extLst>
              <a:ext uri="{FF2B5EF4-FFF2-40B4-BE49-F238E27FC236}">
                <a16:creationId xmlns:a16="http://schemas.microsoft.com/office/drawing/2014/main" id="{3E2FEEEB-835D-F99B-2A56-30069CFA9F3E}"/>
              </a:ext>
            </a:extLst>
          </p:cNvPr>
          <p:cNvSpPr>
            <a:spLocks noGrp="1"/>
          </p:cNvSpPr>
          <p:nvPr>
            <p:ph type="sldNum" sz="quarter" idx="32"/>
          </p:nvPr>
        </p:nvSpPr>
        <p:spPr/>
        <p:txBody>
          <a:bodyPr/>
          <a:lstStyle/>
          <a:p>
            <a:fld id="{6E6BEFCD-68CD-420C-AFFE-D63F7C2523FA}" type="slidenum">
              <a:rPr lang="en-US" smtClean="0"/>
              <a:pPr/>
              <a:t>‹#›</a:t>
            </a:fld>
            <a:endParaRPr lang="en-US"/>
          </a:p>
        </p:txBody>
      </p:sp>
    </p:spTree>
    <p:extLst>
      <p:ext uri="{BB962C8B-B14F-4D97-AF65-F5344CB8AC3E}">
        <p14:creationId xmlns:p14="http://schemas.microsoft.com/office/powerpoint/2010/main" val="1110957468"/>
      </p:ext>
    </p:extLst>
  </p:cSld>
  <p:clrMapOvr>
    <a:masterClrMapping/>
  </p:clrMapOvr>
  <p:transition>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ack Cover Slide">
    <p:bg>
      <p:bgPr>
        <a:solidFill>
          <a:srgbClr val="313A45"/>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92005A4-7683-3378-4D18-D40E23CAFAAD}"/>
              </a:ext>
            </a:extLst>
          </p:cNvPr>
          <p:cNvSpPr/>
          <p:nvPr userDrawn="1"/>
        </p:nvSpPr>
        <p:spPr>
          <a:xfrm>
            <a:off x="11607800" y="0"/>
            <a:ext cx="584200" cy="6858000"/>
          </a:xfrm>
          <a:prstGeom prst="rect">
            <a:avLst/>
          </a:prstGeom>
          <a:pattFill prst="wdUpDiag">
            <a:fgClr>
              <a:schemeClr val="accent1"/>
            </a:fgClr>
            <a:bgClr>
              <a:schemeClr val="tx2"/>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p>
        </p:txBody>
      </p:sp>
      <p:sp>
        <p:nvSpPr>
          <p:cNvPr id="8" name="Rectangle 50">
            <a:extLst>
              <a:ext uri="{FF2B5EF4-FFF2-40B4-BE49-F238E27FC236}">
                <a16:creationId xmlns:a16="http://schemas.microsoft.com/office/drawing/2014/main" id="{B9A5198E-3496-CC7C-38F2-5EB4D5D1913F}"/>
              </a:ext>
            </a:extLst>
          </p:cNvPr>
          <p:cNvSpPr>
            <a:spLocks noChangeArrowheads="1"/>
          </p:cNvSpPr>
          <p:nvPr userDrawn="1"/>
        </p:nvSpPr>
        <p:spPr bwMode="auto">
          <a:xfrm>
            <a:off x="745254" y="6274850"/>
            <a:ext cx="7604561" cy="215444"/>
          </a:xfrm>
          <a:prstGeom prst="rect">
            <a:avLst/>
          </a:prstGeom>
          <a:noFill/>
          <a:ln w="12700" algn="ctr">
            <a:noFill/>
            <a:miter lim="800000"/>
            <a:headEnd/>
            <a:tailEnd/>
          </a:ln>
          <a:effectLst/>
        </p:spPr>
        <p:txBody>
          <a:bodyPr wrap="square" lIns="0" anchor="ctr">
            <a:spAutoFit/>
          </a:bodyPr>
          <a:lstStyle/>
          <a:p>
            <a:pPr eaLnBrk="0" hangingPunct="0">
              <a:lnSpc>
                <a:spcPct val="95000"/>
              </a:lnSpc>
              <a:defRPr/>
            </a:pPr>
            <a:r>
              <a:rPr lang="en-GB" sz="800" i="1">
                <a:solidFill>
                  <a:schemeClr val="bg2"/>
                </a:solidFill>
                <a:latin typeface="Avenir Next LT Pro" panose="020B0504020202020204" pitchFamily="34" charset="77"/>
              </a:rPr>
              <a:t>Information Classification: HIGHLY </a:t>
            </a:r>
            <a:r>
              <a:rPr lang="en-GB" sz="800" i="1" kern="1200">
                <a:solidFill>
                  <a:schemeClr val="bg2"/>
                </a:solidFill>
                <a:latin typeface="Avenir Next LT Pro" panose="020B0504020202020204" pitchFamily="34" charset="77"/>
                <a:ea typeface="+mn-ea"/>
                <a:cs typeface="+mn-cs"/>
              </a:rPr>
              <a:t>CONFIDENTIAL</a:t>
            </a:r>
            <a:endParaRPr lang="en-GB" sz="800" i="1">
              <a:solidFill>
                <a:schemeClr val="bg2"/>
              </a:solidFill>
              <a:latin typeface="Avenir Next LT Pro" panose="020B0504020202020204" pitchFamily="34" charset="77"/>
            </a:endParaRPr>
          </a:p>
        </p:txBody>
      </p:sp>
      <p:pic>
        <p:nvPicPr>
          <p:cNvPr id="2" name="Picture 1">
            <a:extLst>
              <a:ext uri="{FF2B5EF4-FFF2-40B4-BE49-F238E27FC236}">
                <a16:creationId xmlns:a16="http://schemas.microsoft.com/office/drawing/2014/main" id="{4758EA87-7308-DC9E-C91F-71CBC76BDFCA}"/>
              </a:ext>
            </a:extLst>
          </p:cNvPr>
          <p:cNvPicPr>
            <a:picLocks noChangeAspect="1"/>
          </p:cNvPicPr>
          <p:nvPr userDrawn="1"/>
        </p:nvPicPr>
        <p:blipFill>
          <a:blip r:embed="rId2"/>
          <a:srcRect/>
          <a:stretch/>
        </p:blipFill>
        <p:spPr>
          <a:xfrm>
            <a:off x="8309495" y="5887991"/>
            <a:ext cx="3135215" cy="610395"/>
          </a:xfrm>
          <a:prstGeom prst="rect">
            <a:avLst/>
          </a:prstGeom>
        </p:spPr>
      </p:pic>
    </p:spTree>
    <p:extLst>
      <p:ext uri="{BB962C8B-B14F-4D97-AF65-F5344CB8AC3E}">
        <p14:creationId xmlns:p14="http://schemas.microsoft.com/office/powerpoint/2010/main" val="2972654490"/>
      </p:ext>
    </p:extLst>
  </p:cSld>
  <p:clrMapOvr>
    <a:masterClrMapping/>
  </p:clrMapOvr>
  <p:transition>
    <p:wipe/>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Timeline 4">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2C5F-696D-0D49-B4DC-28E3A26DFACB}"/>
              </a:ext>
            </a:extLst>
          </p:cNvPr>
          <p:cNvSpPr>
            <a:spLocks noGrp="1"/>
          </p:cNvSpPr>
          <p:nvPr>
            <p:ph type="title" hasCustomPrompt="1"/>
          </p:nvPr>
        </p:nvSpPr>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11" name="Text Placeholder 10">
            <a:extLst>
              <a:ext uri="{FF2B5EF4-FFF2-40B4-BE49-F238E27FC236}">
                <a16:creationId xmlns:a16="http://schemas.microsoft.com/office/drawing/2014/main" id="{B59855F0-0725-0C4C-A5B8-050EE7C849D5}"/>
              </a:ext>
            </a:extLst>
          </p:cNvPr>
          <p:cNvSpPr>
            <a:spLocks noGrp="1"/>
          </p:cNvSpPr>
          <p:nvPr>
            <p:ph type="body" sz="quarter" idx="17" hasCustomPrompt="1"/>
          </p:nvPr>
        </p:nvSpPr>
        <p:spPr>
          <a:xfrm>
            <a:off x="1472455" y="2828869"/>
            <a:ext cx="2057050" cy="354013"/>
          </a:xfrm>
          <a:prstGeom prst="rect">
            <a:avLst/>
          </a:prstGeom>
        </p:spPr>
        <p:txBody>
          <a:bodyPr lIns="0"/>
          <a:lstStyle>
            <a:lvl1pPr>
              <a:buNone/>
              <a:defRPr b="1" i="0">
                <a:solidFill>
                  <a:schemeClr val="tx1"/>
                </a:solidFill>
                <a:latin typeface="Avenir Next LT Pro" panose="020B0504020202020204" pitchFamily="34" charset="77"/>
                <a:cs typeface="Arial Black" panose="020B0604020202020204" pitchFamily="34" charset="0"/>
              </a:defRPr>
            </a:lvl1pPr>
            <a:lvl2pPr>
              <a:buNone/>
              <a:defRPr/>
            </a:lvl2pPr>
            <a:lvl3pPr>
              <a:buNone/>
              <a:defRPr/>
            </a:lvl3pPr>
            <a:lvl4pPr>
              <a:buNone/>
              <a:defRPr/>
            </a:lvl4pPr>
            <a:lvl5pPr>
              <a:buNone/>
              <a:defRPr/>
            </a:lvl5pPr>
          </a:lstStyle>
          <a:p>
            <a:pPr lvl="0"/>
            <a:r>
              <a:rPr lang="en-US"/>
              <a:t>TITLE</a:t>
            </a:r>
          </a:p>
        </p:txBody>
      </p:sp>
      <p:sp>
        <p:nvSpPr>
          <p:cNvPr id="28" name="Text Placeholder 10">
            <a:extLst>
              <a:ext uri="{FF2B5EF4-FFF2-40B4-BE49-F238E27FC236}">
                <a16:creationId xmlns:a16="http://schemas.microsoft.com/office/drawing/2014/main" id="{0A795DF3-00C7-434F-8D44-CCA593FC78C0}"/>
              </a:ext>
            </a:extLst>
          </p:cNvPr>
          <p:cNvSpPr>
            <a:spLocks noGrp="1"/>
          </p:cNvSpPr>
          <p:nvPr>
            <p:ph type="body" sz="quarter" idx="18" hasCustomPrompt="1"/>
          </p:nvPr>
        </p:nvSpPr>
        <p:spPr>
          <a:xfrm>
            <a:off x="3878770" y="2828869"/>
            <a:ext cx="2057050" cy="354013"/>
          </a:xfrm>
          <a:prstGeom prst="rect">
            <a:avLst/>
          </a:prstGeom>
        </p:spPr>
        <p:txBody>
          <a:bodyPr lIns="0"/>
          <a:lstStyle>
            <a:lvl1pPr>
              <a:buNone/>
              <a:defRPr b="1" i="0">
                <a:solidFill>
                  <a:schemeClr val="tx1"/>
                </a:solidFill>
                <a:latin typeface="Avenir Next LT Pro" panose="020B0504020202020204" pitchFamily="34" charset="77"/>
                <a:cs typeface="Arial Black" panose="020B0604020202020204" pitchFamily="34" charset="0"/>
              </a:defRPr>
            </a:lvl1pPr>
            <a:lvl2pPr>
              <a:buNone/>
              <a:defRPr/>
            </a:lvl2pPr>
            <a:lvl3pPr>
              <a:buNone/>
              <a:defRPr/>
            </a:lvl3pPr>
            <a:lvl4pPr>
              <a:buNone/>
              <a:defRPr/>
            </a:lvl4pPr>
            <a:lvl5pPr>
              <a:buNone/>
              <a:defRPr/>
            </a:lvl5pPr>
          </a:lstStyle>
          <a:p>
            <a:pPr lvl="0"/>
            <a:r>
              <a:rPr lang="en-US"/>
              <a:t>TITLE</a:t>
            </a:r>
          </a:p>
        </p:txBody>
      </p:sp>
      <p:sp>
        <p:nvSpPr>
          <p:cNvPr id="29" name="Text Placeholder 10">
            <a:extLst>
              <a:ext uri="{FF2B5EF4-FFF2-40B4-BE49-F238E27FC236}">
                <a16:creationId xmlns:a16="http://schemas.microsoft.com/office/drawing/2014/main" id="{826A10D7-4D9C-5245-BAE7-E6DFC7051784}"/>
              </a:ext>
            </a:extLst>
          </p:cNvPr>
          <p:cNvSpPr>
            <a:spLocks noGrp="1"/>
          </p:cNvSpPr>
          <p:nvPr>
            <p:ph type="body" sz="quarter" idx="19" hasCustomPrompt="1"/>
          </p:nvPr>
        </p:nvSpPr>
        <p:spPr>
          <a:xfrm>
            <a:off x="6284834" y="2828869"/>
            <a:ext cx="2057050" cy="354013"/>
          </a:xfrm>
          <a:prstGeom prst="rect">
            <a:avLst/>
          </a:prstGeom>
        </p:spPr>
        <p:txBody>
          <a:bodyPr lIns="0"/>
          <a:lstStyle>
            <a:lvl1pPr>
              <a:buNone/>
              <a:defRPr b="1" i="0">
                <a:solidFill>
                  <a:schemeClr val="tx1"/>
                </a:solidFill>
                <a:latin typeface="Avenir Next LT Pro" panose="020B0504020202020204" pitchFamily="34" charset="77"/>
                <a:cs typeface="Arial Black" panose="020B0604020202020204" pitchFamily="34" charset="0"/>
              </a:defRPr>
            </a:lvl1pPr>
            <a:lvl2pPr>
              <a:buNone/>
              <a:defRPr/>
            </a:lvl2pPr>
            <a:lvl3pPr>
              <a:buNone/>
              <a:defRPr/>
            </a:lvl3pPr>
            <a:lvl4pPr>
              <a:buNone/>
              <a:defRPr/>
            </a:lvl4pPr>
            <a:lvl5pPr>
              <a:buNone/>
              <a:defRPr/>
            </a:lvl5pPr>
          </a:lstStyle>
          <a:p>
            <a:pPr lvl="0"/>
            <a:r>
              <a:rPr lang="en-US"/>
              <a:t>TITLE</a:t>
            </a:r>
          </a:p>
        </p:txBody>
      </p:sp>
      <p:sp>
        <p:nvSpPr>
          <p:cNvPr id="30" name="Text Placeholder 10">
            <a:extLst>
              <a:ext uri="{FF2B5EF4-FFF2-40B4-BE49-F238E27FC236}">
                <a16:creationId xmlns:a16="http://schemas.microsoft.com/office/drawing/2014/main" id="{042CB39E-5EE3-CA4B-9C88-5A4BF673761F}"/>
              </a:ext>
            </a:extLst>
          </p:cNvPr>
          <p:cNvSpPr>
            <a:spLocks noGrp="1"/>
          </p:cNvSpPr>
          <p:nvPr>
            <p:ph type="body" sz="quarter" idx="20" hasCustomPrompt="1"/>
          </p:nvPr>
        </p:nvSpPr>
        <p:spPr>
          <a:xfrm>
            <a:off x="8690898" y="2828869"/>
            <a:ext cx="2057050" cy="354013"/>
          </a:xfrm>
          <a:prstGeom prst="rect">
            <a:avLst/>
          </a:prstGeom>
        </p:spPr>
        <p:txBody>
          <a:bodyPr lIns="0"/>
          <a:lstStyle>
            <a:lvl1pPr>
              <a:buNone/>
              <a:defRPr b="1" i="0">
                <a:solidFill>
                  <a:schemeClr val="tx1"/>
                </a:solidFill>
                <a:latin typeface="Avenir Next LT Pro" panose="020B0504020202020204" pitchFamily="34" charset="77"/>
                <a:cs typeface="Arial Black" panose="020B0604020202020204" pitchFamily="34" charset="0"/>
              </a:defRPr>
            </a:lvl1pPr>
            <a:lvl2pPr>
              <a:buNone/>
              <a:defRPr/>
            </a:lvl2pPr>
            <a:lvl3pPr>
              <a:buNone/>
              <a:defRPr/>
            </a:lvl3pPr>
            <a:lvl4pPr>
              <a:buNone/>
              <a:defRPr/>
            </a:lvl4pPr>
            <a:lvl5pPr>
              <a:buNone/>
              <a:defRPr/>
            </a:lvl5pPr>
          </a:lstStyle>
          <a:p>
            <a:pPr lvl="0"/>
            <a:r>
              <a:rPr lang="en-US"/>
              <a:t>TITLE</a:t>
            </a:r>
          </a:p>
        </p:txBody>
      </p:sp>
      <p:sp>
        <p:nvSpPr>
          <p:cNvPr id="31" name="Text Placeholder 10">
            <a:extLst>
              <a:ext uri="{FF2B5EF4-FFF2-40B4-BE49-F238E27FC236}">
                <a16:creationId xmlns:a16="http://schemas.microsoft.com/office/drawing/2014/main" id="{8F8FAA47-B4A4-E340-93ED-984A81424EC0}"/>
              </a:ext>
            </a:extLst>
          </p:cNvPr>
          <p:cNvSpPr>
            <a:spLocks noGrp="1"/>
          </p:cNvSpPr>
          <p:nvPr>
            <p:ph type="body" sz="quarter" idx="21"/>
          </p:nvPr>
        </p:nvSpPr>
        <p:spPr>
          <a:xfrm>
            <a:off x="1472455" y="3294090"/>
            <a:ext cx="2057050" cy="2239961"/>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stStyle>
          <a:p>
            <a:pPr lvl="0"/>
            <a:endParaRPr lang="en-US"/>
          </a:p>
        </p:txBody>
      </p:sp>
      <p:sp>
        <p:nvSpPr>
          <p:cNvPr id="32" name="Text Placeholder 10">
            <a:extLst>
              <a:ext uri="{FF2B5EF4-FFF2-40B4-BE49-F238E27FC236}">
                <a16:creationId xmlns:a16="http://schemas.microsoft.com/office/drawing/2014/main" id="{06D73FEE-40E5-1B48-8FAC-B0D9AF935A43}"/>
              </a:ext>
            </a:extLst>
          </p:cNvPr>
          <p:cNvSpPr>
            <a:spLocks noGrp="1"/>
          </p:cNvSpPr>
          <p:nvPr>
            <p:ph type="body" sz="quarter" idx="22"/>
          </p:nvPr>
        </p:nvSpPr>
        <p:spPr>
          <a:xfrm>
            <a:off x="3878770" y="3294090"/>
            <a:ext cx="2057050" cy="2239961"/>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stStyle>
          <a:p>
            <a:pPr lvl="0"/>
            <a:endParaRPr lang="en-US"/>
          </a:p>
        </p:txBody>
      </p:sp>
      <p:sp>
        <p:nvSpPr>
          <p:cNvPr id="33" name="Text Placeholder 10">
            <a:extLst>
              <a:ext uri="{FF2B5EF4-FFF2-40B4-BE49-F238E27FC236}">
                <a16:creationId xmlns:a16="http://schemas.microsoft.com/office/drawing/2014/main" id="{58483766-2960-5F40-A1CE-A30EDD20D0ED}"/>
              </a:ext>
            </a:extLst>
          </p:cNvPr>
          <p:cNvSpPr>
            <a:spLocks noGrp="1"/>
          </p:cNvSpPr>
          <p:nvPr>
            <p:ph type="body" sz="quarter" idx="23"/>
          </p:nvPr>
        </p:nvSpPr>
        <p:spPr>
          <a:xfrm>
            <a:off x="6284834" y="3294090"/>
            <a:ext cx="2057050" cy="2239961"/>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stStyle>
          <a:p>
            <a:pPr lvl="0"/>
            <a:endParaRPr lang="en-US"/>
          </a:p>
        </p:txBody>
      </p:sp>
      <p:sp>
        <p:nvSpPr>
          <p:cNvPr id="34" name="Text Placeholder 10">
            <a:extLst>
              <a:ext uri="{FF2B5EF4-FFF2-40B4-BE49-F238E27FC236}">
                <a16:creationId xmlns:a16="http://schemas.microsoft.com/office/drawing/2014/main" id="{9343E5EC-046A-584C-88CA-1433BF1214BC}"/>
              </a:ext>
            </a:extLst>
          </p:cNvPr>
          <p:cNvSpPr>
            <a:spLocks noGrp="1"/>
          </p:cNvSpPr>
          <p:nvPr>
            <p:ph type="body" sz="quarter" idx="24"/>
          </p:nvPr>
        </p:nvSpPr>
        <p:spPr>
          <a:xfrm>
            <a:off x="8690898" y="3294090"/>
            <a:ext cx="2057050" cy="2239961"/>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stStyle>
          <a:p>
            <a:pPr lvl="0"/>
            <a:endParaRPr lang="en-US"/>
          </a:p>
        </p:txBody>
      </p:sp>
      <p:sp>
        <p:nvSpPr>
          <p:cNvPr id="13" name="Picture Placeholder 12">
            <a:extLst>
              <a:ext uri="{FF2B5EF4-FFF2-40B4-BE49-F238E27FC236}">
                <a16:creationId xmlns:a16="http://schemas.microsoft.com/office/drawing/2014/main" id="{0F0CE4CF-0B79-984A-9413-3082609B7233}"/>
              </a:ext>
            </a:extLst>
          </p:cNvPr>
          <p:cNvSpPr>
            <a:spLocks noGrp="1"/>
          </p:cNvSpPr>
          <p:nvPr>
            <p:ph type="pic" sz="quarter" idx="25" hasCustomPrompt="1"/>
          </p:nvPr>
        </p:nvSpPr>
        <p:spPr>
          <a:xfrm>
            <a:off x="1472455" y="1825979"/>
            <a:ext cx="703746" cy="705995"/>
          </a:xfrm>
          <a:prstGeom prst="rect">
            <a:avLst/>
          </a:prstGeom>
        </p:spPr>
        <p:txBody>
          <a:bodyPr anchor="ctr" anchorCtr="0"/>
          <a:lstStyle>
            <a:lvl1pPr algn="ctr">
              <a:buNone/>
              <a:defRPr>
                <a:latin typeface="Avenir Next LT Pro" panose="020B0504020202020204" pitchFamily="34" charset="77"/>
              </a:defRPr>
            </a:lvl1pPr>
          </a:lstStyle>
          <a:p>
            <a:r>
              <a:rPr lang="en-US"/>
              <a:t>Icon</a:t>
            </a:r>
          </a:p>
        </p:txBody>
      </p:sp>
      <p:sp>
        <p:nvSpPr>
          <p:cNvPr id="35" name="Picture Placeholder 12">
            <a:extLst>
              <a:ext uri="{FF2B5EF4-FFF2-40B4-BE49-F238E27FC236}">
                <a16:creationId xmlns:a16="http://schemas.microsoft.com/office/drawing/2014/main" id="{000DA99E-CDE0-F545-99B5-64E981C8987A}"/>
              </a:ext>
            </a:extLst>
          </p:cNvPr>
          <p:cNvSpPr>
            <a:spLocks noGrp="1"/>
          </p:cNvSpPr>
          <p:nvPr>
            <p:ph type="pic" sz="quarter" idx="26" hasCustomPrompt="1"/>
          </p:nvPr>
        </p:nvSpPr>
        <p:spPr>
          <a:xfrm>
            <a:off x="3878783" y="1825979"/>
            <a:ext cx="703746" cy="705995"/>
          </a:xfrm>
          <a:prstGeom prst="rect">
            <a:avLst/>
          </a:prstGeom>
        </p:spPr>
        <p:txBody>
          <a:bodyPr anchor="ctr" anchorCtr="0"/>
          <a:lstStyle>
            <a:lvl1pPr algn="ctr">
              <a:buNone/>
              <a:defRPr>
                <a:latin typeface="Avenir Next LT Pro" panose="020B0504020202020204" pitchFamily="34" charset="77"/>
              </a:defRPr>
            </a:lvl1pPr>
          </a:lstStyle>
          <a:p>
            <a:r>
              <a:rPr lang="en-US"/>
              <a:t>Icon</a:t>
            </a:r>
          </a:p>
        </p:txBody>
      </p:sp>
      <p:sp>
        <p:nvSpPr>
          <p:cNvPr id="36" name="Picture Placeholder 12">
            <a:extLst>
              <a:ext uri="{FF2B5EF4-FFF2-40B4-BE49-F238E27FC236}">
                <a16:creationId xmlns:a16="http://schemas.microsoft.com/office/drawing/2014/main" id="{BE81B7EE-832B-0448-AD6E-86773718B54C}"/>
              </a:ext>
            </a:extLst>
          </p:cNvPr>
          <p:cNvSpPr>
            <a:spLocks noGrp="1"/>
          </p:cNvSpPr>
          <p:nvPr>
            <p:ph type="pic" sz="quarter" idx="27" hasCustomPrompt="1"/>
          </p:nvPr>
        </p:nvSpPr>
        <p:spPr>
          <a:xfrm>
            <a:off x="6285111" y="1825979"/>
            <a:ext cx="703746" cy="705995"/>
          </a:xfrm>
          <a:prstGeom prst="rect">
            <a:avLst/>
          </a:prstGeom>
        </p:spPr>
        <p:txBody>
          <a:bodyPr anchor="ctr" anchorCtr="0"/>
          <a:lstStyle>
            <a:lvl1pPr algn="ctr">
              <a:buNone/>
              <a:defRPr>
                <a:latin typeface="Avenir Next LT Pro" panose="020B0504020202020204" pitchFamily="34" charset="77"/>
              </a:defRPr>
            </a:lvl1pPr>
          </a:lstStyle>
          <a:p>
            <a:r>
              <a:rPr lang="en-US"/>
              <a:t>Icon</a:t>
            </a:r>
          </a:p>
        </p:txBody>
      </p:sp>
      <p:sp>
        <p:nvSpPr>
          <p:cNvPr id="37" name="Picture Placeholder 12">
            <a:extLst>
              <a:ext uri="{FF2B5EF4-FFF2-40B4-BE49-F238E27FC236}">
                <a16:creationId xmlns:a16="http://schemas.microsoft.com/office/drawing/2014/main" id="{73EA64E5-9AF7-DA44-9F5C-55156979EA7C}"/>
              </a:ext>
            </a:extLst>
          </p:cNvPr>
          <p:cNvSpPr>
            <a:spLocks noGrp="1"/>
          </p:cNvSpPr>
          <p:nvPr>
            <p:ph type="pic" sz="quarter" idx="28" hasCustomPrompt="1"/>
          </p:nvPr>
        </p:nvSpPr>
        <p:spPr>
          <a:xfrm>
            <a:off x="8691440" y="1825979"/>
            <a:ext cx="703746" cy="705995"/>
          </a:xfrm>
          <a:prstGeom prst="rect">
            <a:avLst/>
          </a:prstGeom>
        </p:spPr>
        <p:txBody>
          <a:bodyPr anchor="ctr" anchorCtr="0"/>
          <a:lstStyle>
            <a:lvl1pPr algn="ctr">
              <a:buNone/>
              <a:defRPr>
                <a:latin typeface="Avenir Next LT Pro" panose="020B0504020202020204" pitchFamily="34" charset="77"/>
              </a:defRPr>
            </a:lvl1pPr>
          </a:lstStyle>
          <a:p>
            <a:r>
              <a:rPr lang="en-US"/>
              <a:t>Icon</a:t>
            </a:r>
          </a:p>
        </p:txBody>
      </p:sp>
      <p:cxnSp>
        <p:nvCxnSpPr>
          <p:cNvPr id="10" name="Straight Arrow Connector 9">
            <a:extLst>
              <a:ext uri="{FF2B5EF4-FFF2-40B4-BE49-F238E27FC236}">
                <a16:creationId xmlns:a16="http://schemas.microsoft.com/office/drawing/2014/main" id="{DED969E4-350D-E8B7-1253-30A40F3A6326}"/>
              </a:ext>
            </a:extLst>
          </p:cNvPr>
          <p:cNvCxnSpPr/>
          <p:nvPr userDrawn="1"/>
        </p:nvCxnSpPr>
        <p:spPr>
          <a:xfrm>
            <a:off x="2411796" y="2170176"/>
            <a:ext cx="1231392" cy="0"/>
          </a:xfrm>
          <a:prstGeom prst="straightConnector1">
            <a:avLst/>
          </a:prstGeom>
          <a:ln>
            <a:solidFill>
              <a:schemeClr val="accent1"/>
            </a:solidFill>
            <a:tailEnd type="triangle"/>
          </a:ln>
        </p:spPr>
        <p:style>
          <a:lnRef idx="1">
            <a:schemeClr val="accent2"/>
          </a:lnRef>
          <a:fillRef idx="0">
            <a:schemeClr val="accent2"/>
          </a:fillRef>
          <a:effectRef idx="0">
            <a:schemeClr val="accent2"/>
          </a:effectRef>
          <a:fontRef idx="minor">
            <a:schemeClr val="tx1"/>
          </a:fontRef>
        </p:style>
      </p:cxnSp>
      <p:cxnSp>
        <p:nvCxnSpPr>
          <p:cNvPr id="12" name="Straight Arrow Connector 11">
            <a:extLst>
              <a:ext uri="{FF2B5EF4-FFF2-40B4-BE49-F238E27FC236}">
                <a16:creationId xmlns:a16="http://schemas.microsoft.com/office/drawing/2014/main" id="{21A7C771-08D6-5FF1-FAFC-4E574C3623F2}"/>
              </a:ext>
            </a:extLst>
          </p:cNvPr>
          <p:cNvCxnSpPr/>
          <p:nvPr userDrawn="1"/>
        </p:nvCxnSpPr>
        <p:spPr>
          <a:xfrm>
            <a:off x="4818124" y="2170176"/>
            <a:ext cx="1231392" cy="0"/>
          </a:xfrm>
          <a:prstGeom prst="straightConnector1">
            <a:avLst/>
          </a:prstGeom>
          <a:ln>
            <a:solidFill>
              <a:schemeClr val="accent1"/>
            </a:solidFill>
            <a:tailEnd type="triangle"/>
          </a:ln>
        </p:spPr>
        <p:style>
          <a:lnRef idx="1">
            <a:schemeClr val="accent2"/>
          </a:lnRef>
          <a:fillRef idx="0">
            <a:schemeClr val="accent2"/>
          </a:fillRef>
          <a:effectRef idx="0">
            <a:schemeClr val="accent2"/>
          </a:effectRef>
          <a:fontRef idx="minor">
            <a:schemeClr val="tx1"/>
          </a:fontRef>
        </p:style>
      </p:cxnSp>
      <p:cxnSp>
        <p:nvCxnSpPr>
          <p:cNvPr id="14" name="Straight Arrow Connector 13">
            <a:extLst>
              <a:ext uri="{FF2B5EF4-FFF2-40B4-BE49-F238E27FC236}">
                <a16:creationId xmlns:a16="http://schemas.microsoft.com/office/drawing/2014/main" id="{01BF4B98-8E24-BACD-F62C-CF4970E026C0}"/>
              </a:ext>
            </a:extLst>
          </p:cNvPr>
          <p:cNvCxnSpPr/>
          <p:nvPr userDrawn="1"/>
        </p:nvCxnSpPr>
        <p:spPr>
          <a:xfrm>
            <a:off x="7224452" y="2170176"/>
            <a:ext cx="1231392" cy="0"/>
          </a:xfrm>
          <a:prstGeom prst="straightConnector1">
            <a:avLst/>
          </a:prstGeom>
          <a:ln>
            <a:solidFill>
              <a:schemeClr val="accent1"/>
            </a:solidFill>
            <a:tailEnd type="triangle"/>
          </a:ln>
        </p:spPr>
        <p:style>
          <a:lnRef idx="1">
            <a:schemeClr val="accent2"/>
          </a:lnRef>
          <a:fillRef idx="0">
            <a:schemeClr val="accent2"/>
          </a:fillRef>
          <a:effectRef idx="0">
            <a:schemeClr val="accent2"/>
          </a:effectRef>
          <a:fontRef idx="minor">
            <a:schemeClr val="tx1"/>
          </a:fontRef>
        </p:style>
      </p:cxnSp>
      <p:sp>
        <p:nvSpPr>
          <p:cNvPr id="4" name="Text Placeholder 11">
            <a:extLst>
              <a:ext uri="{FF2B5EF4-FFF2-40B4-BE49-F238E27FC236}">
                <a16:creationId xmlns:a16="http://schemas.microsoft.com/office/drawing/2014/main" id="{C69DEF3C-7E48-6A0A-E31F-211853ABCD3B}"/>
              </a:ext>
            </a:extLst>
          </p:cNvPr>
          <p:cNvSpPr>
            <a:spLocks noGrp="1"/>
          </p:cNvSpPr>
          <p:nvPr>
            <p:ph type="body" sz="quarter" idx="1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3" name="Text Placeholder 12">
            <a:extLst>
              <a:ext uri="{FF2B5EF4-FFF2-40B4-BE49-F238E27FC236}">
                <a16:creationId xmlns:a16="http://schemas.microsoft.com/office/drawing/2014/main" id="{3285A4CD-6984-54CF-4D78-70632DB35FA2}"/>
              </a:ext>
            </a:extLst>
          </p:cNvPr>
          <p:cNvSpPr>
            <a:spLocks noGrp="1"/>
          </p:cNvSpPr>
          <p:nvPr>
            <p:ph type="body" sz="quarter" idx="16"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6" name="Text Placeholder 7">
            <a:extLst>
              <a:ext uri="{FF2B5EF4-FFF2-40B4-BE49-F238E27FC236}">
                <a16:creationId xmlns:a16="http://schemas.microsoft.com/office/drawing/2014/main" id="{B48351D9-1A24-436E-00F4-6EE55D74410A}"/>
              </a:ext>
            </a:extLst>
          </p:cNvPr>
          <p:cNvSpPr>
            <a:spLocks noGrp="1"/>
          </p:cNvSpPr>
          <p:nvPr>
            <p:ph type="body" sz="quarter" idx="29"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dirty="0"/>
              <a:t>SECTION TITLE (ALL CAPS) – AVENIR NEXT 9PT</a:t>
            </a:r>
          </a:p>
        </p:txBody>
      </p:sp>
      <p:sp>
        <p:nvSpPr>
          <p:cNvPr id="7" name="Slide Number Placeholder 6">
            <a:extLst>
              <a:ext uri="{FF2B5EF4-FFF2-40B4-BE49-F238E27FC236}">
                <a16:creationId xmlns:a16="http://schemas.microsoft.com/office/drawing/2014/main" id="{0C87F741-BF7C-10F7-10F0-33DEC57808F5}"/>
              </a:ext>
            </a:extLst>
          </p:cNvPr>
          <p:cNvSpPr>
            <a:spLocks noGrp="1"/>
          </p:cNvSpPr>
          <p:nvPr>
            <p:ph type="sldNum" sz="quarter" idx="30"/>
          </p:nvPr>
        </p:nvSpPr>
        <p:spPr/>
        <p:txBody>
          <a:bodyPr/>
          <a:lstStyle/>
          <a:p>
            <a:fld id="{6E6BEFCD-68CD-420C-AFFE-D63F7C2523FA}" type="slidenum">
              <a:rPr lang="en-US" smtClean="0"/>
              <a:pPr/>
              <a:t>‹#›</a:t>
            </a:fld>
            <a:endParaRPr lang="en-US"/>
          </a:p>
        </p:txBody>
      </p:sp>
    </p:spTree>
    <p:extLst>
      <p:ext uri="{BB962C8B-B14F-4D97-AF65-F5344CB8AC3E}">
        <p14:creationId xmlns:p14="http://schemas.microsoft.com/office/powerpoint/2010/main" val="440691965"/>
      </p:ext>
    </p:extLst>
  </p:cSld>
  <p:clrMapOvr>
    <a:masterClrMapping/>
  </p:clrMapOvr>
  <p:transition>
    <p:wipe/>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Project Timeline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2C5F-696D-0D49-B4DC-28E3A26DFACB}"/>
              </a:ext>
            </a:extLst>
          </p:cNvPr>
          <p:cNvSpPr>
            <a:spLocks noGrp="1"/>
          </p:cNvSpPr>
          <p:nvPr>
            <p:ph type="title" hasCustomPrompt="1"/>
          </p:nvPr>
        </p:nvSpPr>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4" name="Text Placeholder 11">
            <a:extLst>
              <a:ext uri="{FF2B5EF4-FFF2-40B4-BE49-F238E27FC236}">
                <a16:creationId xmlns:a16="http://schemas.microsoft.com/office/drawing/2014/main" id="{8D134E21-8E4A-ECB1-B06F-45C32ABD5002}"/>
              </a:ext>
            </a:extLst>
          </p:cNvPr>
          <p:cNvSpPr>
            <a:spLocks noGrp="1"/>
          </p:cNvSpPr>
          <p:nvPr>
            <p:ph type="body" sz="quarter" idx="1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3" name="Rectangle 2">
            <a:extLst>
              <a:ext uri="{FF2B5EF4-FFF2-40B4-BE49-F238E27FC236}">
                <a16:creationId xmlns:a16="http://schemas.microsoft.com/office/drawing/2014/main" id="{8D756C8D-7CE7-3115-B32D-46D4F709194A}"/>
              </a:ext>
            </a:extLst>
          </p:cNvPr>
          <p:cNvSpPr/>
          <p:nvPr userDrawn="1"/>
        </p:nvSpPr>
        <p:spPr>
          <a:xfrm>
            <a:off x="3668184" y="2817027"/>
            <a:ext cx="2745621" cy="2468880"/>
          </a:xfrm>
          <a:prstGeom prst="rect">
            <a:avLst/>
          </a:prstGeom>
          <a:solidFill>
            <a:schemeClr val="bg1">
              <a:lumMod val="8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lnSpc>
                <a:spcPct val="90000"/>
              </a:lnSpc>
            </a:pPr>
            <a:endParaRPr lang="en-US" sz="1800" b="1">
              <a:latin typeface="Avenir Next LT Pro" panose="020B0504020202020204" pitchFamily="34" charset="77"/>
            </a:endParaRPr>
          </a:p>
        </p:txBody>
      </p:sp>
      <p:cxnSp>
        <p:nvCxnSpPr>
          <p:cNvPr id="6" name="Straight Connector 5">
            <a:extLst>
              <a:ext uri="{FF2B5EF4-FFF2-40B4-BE49-F238E27FC236}">
                <a16:creationId xmlns:a16="http://schemas.microsoft.com/office/drawing/2014/main" id="{0BEB93AC-00AF-DD1E-0953-D2328A24AFF5}"/>
              </a:ext>
            </a:extLst>
          </p:cNvPr>
          <p:cNvCxnSpPr/>
          <p:nvPr userDrawn="1"/>
        </p:nvCxnSpPr>
        <p:spPr>
          <a:xfrm>
            <a:off x="609600" y="2817027"/>
            <a:ext cx="10972800"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FF078F4F-D6F2-A611-4C32-041F6529B062}"/>
              </a:ext>
            </a:extLst>
          </p:cNvPr>
          <p:cNvCxnSpPr/>
          <p:nvPr userDrawn="1"/>
        </p:nvCxnSpPr>
        <p:spPr>
          <a:xfrm>
            <a:off x="609600" y="3923451"/>
            <a:ext cx="10972800"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83152181-AEB0-8E6A-EF87-CEE6C370F032}"/>
              </a:ext>
            </a:extLst>
          </p:cNvPr>
          <p:cNvCxnSpPr/>
          <p:nvPr userDrawn="1"/>
        </p:nvCxnSpPr>
        <p:spPr>
          <a:xfrm>
            <a:off x="609600" y="5285907"/>
            <a:ext cx="10972800"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AAC515B7-2E35-25C2-4B69-90712D03ACC5}"/>
              </a:ext>
            </a:extLst>
          </p:cNvPr>
          <p:cNvCxnSpPr/>
          <p:nvPr userDrawn="1"/>
        </p:nvCxnSpPr>
        <p:spPr>
          <a:xfrm>
            <a:off x="2295373" y="2817027"/>
            <a:ext cx="0" cy="246888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E1CC5A23-C558-C643-E099-A64B4B5163FE}"/>
              </a:ext>
            </a:extLst>
          </p:cNvPr>
          <p:cNvCxnSpPr/>
          <p:nvPr userDrawn="1"/>
        </p:nvCxnSpPr>
        <p:spPr>
          <a:xfrm>
            <a:off x="3668184" y="2817027"/>
            <a:ext cx="0" cy="2468880"/>
          </a:xfrm>
          <a:prstGeom prst="line">
            <a:avLst/>
          </a:prstGeom>
          <a:ln w="12700">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925CF7A6-505F-EEF2-35D1-818C391E6FD2}"/>
              </a:ext>
            </a:extLst>
          </p:cNvPr>
          <p:cNvCxnSpPr/>
          <p:nvPr userDrawn="1"/>
        </p:nvCxnSpPr>
        <p:spPr>
          <a:xfrm>
            <a:off x="5040994" y="2817027"/>
            <a:ext cx="0" cy="246888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FE2CBBAF-EFDF-A869-0BB9-A0F6189D393D}"/>
              </a:ext>
            </a:extLst>
          </p:cNvPr>
          <p:cNvCxnSpPr/>
          <p:nvPr userDrawn="1"/>
        </p:nvCxnSpPr>
        <p:spPr>
          <a:xfrm>
            <a:off x="6413805" y="2817027"/>
            <a:ext cx="0" cy="246888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7F0E7CE-EDDB-19A8-F25C-65AAE900900B}"/>
              </a:ext>
            </a:extLst>
          </p:cNvPr>
          <p:cNvCxnSpPr/>
          <p:nvPr userDrawn="1"/>
        </p:nvCxnSpPr>
        <p:spPr>
          <a:xfrm>
            <a:off x="7786616" y="2817027"/>
            <a:ext cx="0" cy="246888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5B40FB9F-64AB-7F05-C052-BB397A6F3756}"/>
              </a:ext>
            </a:extLst>
          </p:cNvPr>
          <p:cNvCxnSpPr/>
          <p:nvPr userDrawn="1"/>
        </p:nvCxnSpPr>
        <p:spPr>
          <a:xfrm>
            <a:off x="9159426" y="2817027"/>
            <a:ext cx="0" cy="246888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187D9FEB-42AA-F694-3545-966C462E4423}"/>
              </a:ext>
            </a:extLst>
          </p:cNvPr>
          <p:cNvCxnSpPr/>
          <p:nvPr userDrawn="1"/>
        </p:nvCxnSpPr>
        <p:spPr>
          <a:xfrm>
            <a:off x="10532236" y="2817027"/>
            <a:ext cx="0" cy="246888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F51179E4-B663-5573-980F-13020145A322}"/>
              </a:ext>
            </a:extLst>
          </p:cNvPr>
          <p:cNvCxnSpPr>
            <a:cxnSpLocks/>
          </p:cNvCxnSpPr>
          <p:nvPr userDrawn="1"/>
        </p:nvCxnSpPr>
        <p:spPr>
          <a:xfrm>
            <a:off x="9864310" y="2325624"/>
            <a:ext cx="0" cy="841248"/>
          </a:xfrm>
          <a:prstGeom prst="line">
            <a:avLst/>
          </a:prstGeom>
          <a:ln w="12700">
            <a:solidFill>
              <a:srgbClr val="313A45"/>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8774C66-CA15-7697-7EBD-C4FB952F62AA}"/>
              </a:ext>
            </a:extLst>
          </p:cNvPr>
          <p:cNvCxnSpPr>
            <a:cxnSpLocks/>
          </p:cNvCxnSpPr>
          <p:nvPr userDrawn="1"/>
        </p:nvCxnSpPr>
        <p:spPr>
          <a:xfrm>
            <a:off x="8486625" y="2325624"/>
            <a:ext cx="0" cy="841248"/>
          </a:xfrm>
          <a:prstGeom prst="line">
            <a:avLst/>
          </a:prstGeom>
          <a:ln w="12700">
            <a:solidFill>
              <a:srgbClr val="313A45"/>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73B9028-06DA-938F-4912-75CE998D2D23}"/>
              </a:ext>
            </a:extLst>
          </p:cNvPr>
          <p:cNvCxnSpPr>
            <a:cxnSpLocks/>
          </p:cNvCxnSpPr>
          <p:nvPr userDrawn="1"/>
        </p:nvCxnSpPr>
        <p:spPr>
          <a:xfrm>
            <a:off x="7108937" y="2325624"/>
            <a:ext cx="0" cy="841248"/>
          </a:xfrm>
          <a:prstGeom prst="line">
            <a:avLst/>
          </a:prstGeom>
          <a:ln w="12700">
            <a:solidFill>
              <a:srgbClr val="313A45"/>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E8EB3480-D3A8-5282-8575-3FB1C2F034B0}"/>
              </a:ext>
            </a:extLst>
          </p:cNvPr>
          <p:cNvCxnSpPr>
            <a:cxnSpLocks/>
          </p:cNvCxnSpPr>
          <p:nvPr userDrawn="1"/>
        </p:nvCxnSpPr>
        <p:spPr>
          <a:xfrm>
            <a:off x="5753074" y="2325624"/>
            <a:ext cx="0" cy="841248"/>
          </a:xfrm>
          <a:prstGeom prst="line">
            <a:avLst/>
          </a:prstGeom>
          <a:ln w="12700">
            <a:solidFill>
              <a:srgbClr val="313A45"/>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D2983493-1D6A-8DEF-C547-5F6F47D585A5}"/>
              </a:ext>
            </a:extLst>
          </p:cNvPr>
          <p:cNvCxnSpPr>
            <a:cxnSpLocks/>
          </p:cNvCxnSpPr>
          <p:nvPr userDrawn="1"/>
        </p:nvCxnSpPr>
        <p:spPr>
          <a:xfrm>
            <a:off x="4353561" y="2325624"/>
            <a:ext cx="0" cy="841248"/>
          </a:xfrm>
          <a:prstGeom prst="line">
            <a:avLst/>
          </a:prstGeom>
          <a:ln w="12700">
            <a:solidFill>
              <a:srgbClr val="313A45"/>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A3AC82C4-F5E1-1D1E-50C7-C8EBA60EE142}"/>
              </a:ext>
            </a:extLst>
          </p:cNvPr>
          <p:cNvCxnSpPr>
            <a:cxnSpLocks/>
          </p:cNvCxnSpPr>
          <p:nvPr userDrawn="1"/>
        </p:nvCxnSpPr>
        <p:spPr>
          <a:xfrm>
            <a:off x="2975873" y="2325624"/>
            <a:ext cx="0" cy="841248"/>
          </a:xfrm>
          <a:prstGeom prst="line">
            <a:avLst/>
          </a:prstGeom>
          <a:ln w="12700">
            <a:solidFill>
              <a:srgbClr val="313A45"/>
            </a:solidFill>
          </a:ln>
        </p:spPr>
        <p:style>
          <a:lnRef idx="1">
            <a:schemeClr val="accent1"/>
          </a:lnRef>
          <a:fillRef idx="0">
            <a:schemeClr val="accent1"/>
          </a:fillRef>
          <a:effectRef idx="0">
            <a:schemeClr val="accent1"/>
          </a:effectRef>
          <a:fontRef idx="minor">
            <a:schemeClr val="tx1"/>
          </a:fontRef>
        </p:style>
      </p:cxnSp>
      <p:sp>
        <p:nvSpPr>
          <p:cNvPr id="23" name="Text Placeholder 11">
            <a:extLst>
              <a:ext uri="{FF2B5EF4-FFF2-40B4-BE49-F238E27FC236}">
                <a16:creationId xmlns:a16="http://schemas.microsoft.com/office/drawing/2014/main" id="{DAD5E0F7-29E1-45DB-ACE2-2C7D94BDD7F0}"/>
              </a:ext>
            </a:extLst>
          </p:cNvPr>
          <p:cNvSpPr>
            <a:spLocks noGrp="1"/>
          </p:cNvSpPr>
          <p:nvPr>
            <p:ph type="body" sz="quarter" idx="17" hasCustomPrompt="1"/>
          </p:nvPr>
        </p:nvSpPr>
        <p:spPr>
          <a:xfrm>
            <a:off x="701270" y="4040166"/>
            <a:ext cx="1471471" cy="461665"/>
          </a:xfrm>
          <a:prstGeom prst="rect">
            <a:avLst/>
          </a:prstGeom>
          <a:noFill/>
        </p:spPr>
        <p:txBody>
          <a:bodyPr wrap="square" lIns="91440" tIns="45720" rIns="91440" bIns="45720" anchor="t" anchorCtr="0">
            <a:spAutoFit/>
          </a:bodyPr>
          <a:lstStyle>
            <a:lvl1pPr marL="0" indent="0" algn="r">
              <a:spcBef>
                <a:spcPts val="0"/>
              </a:spcBef>
              <a:buNone/>
              <a:defRPr sz="1200" b="1" i="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TITLE </a:t>
            </a:r>
            <a:br>
              <a:rPr lang="en-US"/>
            </a:br>
            <a:r>
              <a:rPr lang="en-US"/>
              <a:t>HEADER</a:t>
            </a:r>
          </a:p>
        </p:txBody>
      </p:sp>
      <p:sp>
        <p:nvSpPr>
          <p:cNvPr id="24" name="Text Placeholder 11">
            <a:extLst>
              <a:ext uri="{FF2B5EF4-FFF2-40B4-BE49-F238E27FC236}">
                <a16:creationId xmlns:a16="http://schemas.microsoft.com/office/drawing/2014/main" id="{09E02882-51F8-8E0D-0948-5C92BC2E1B88}"/>
              </a:ext>
            </a:extLst>
          </p:cNvPr>
          <p:cNvSpPr>
            <a:spLocks noGrp="1"/>
          </p:cNvSpPr>
          <p:nvPr>
            <p:ph type="body" sz="quarter" idx="36" hasCustomPrompt="1"/>
          </p:nvPr>
        </p:nvSpPr>
        <p:spPr>
          <a:xfrm>
            <a:off x="2296217" y="3500600"/>
            <a:ext cx="1357336" cy="281313"/>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Phase 1</a:t>
            </a:r>
          </a:p>
        </p:txBody>
      </p:sp>
      <p:sp>
        <p:nvSpPr>
          <p:cNvPr id="25" name="Text Placeholder 11">
            <a:extLst>
              <a:ext uri="{FF2B5EF4-FFF2-40B4-BE49-F238E27FC236}">
                <a16:creationId xmlns:a16="http://schemas.microsoft.com/office/drawing/2014/main" id="{580BD87B-9B5F-FED5-53E4-921E646BBE77}"/>
              </a:ext>
            </a:extLst>
          </p:cNvPr>
          <p:cNvSpPr>
            <a:spLocks noGrp="1"/>
          </p:cNvSpPr>
          <p:nvPr>
            <p:ph type="body" sz="quarter" idx="37" hasCustomPrompt="1"/>
          </p:nvPr>
        </p:nvSpPr>
        <p:spPr>
          <a:xfrm>
            <a:off x="3666207" y="3504914"/>
            <a:ext cx="1378820"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Phase 2</a:t>
            </a:r>
          </a:p>
        </p:txBody>
      </p:sp>
      <p:sp>
        <p:nvSpPr>
          <p:cNvPr id="26" name="Text Placeholder 11">
            <a:extLst>
              <a:ext uri="{FF2B5EF4-FFF2-40B4-BE49-F238E27FC236}">
                <a16:creationId xmlns:a16="http://schemas.microsoft.com/office/drawing/2014/main" id="{AA574E09-076D-0A53-058C-6CB57E0DA6B9}"/>
              </a:ext>
            </a:extLst>
          </p:cNvPr>
          <p:cNvSpPr>
            <a:spLocks noGrp="1"/>
          </p:cNvSpPr>
          <p:nvPr>
            <p:ph type="body" sz="quarter" idx="38" hasCustomPrompt="1"/>
          </p:nvPr>
        </p:nvSpPr>
        <p:spPr>
          <a:xfrm>
            <a:off x="5041839" y="3504914"/>
            <a:ext cx="1378820"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Phase 3</a:t>
            </a:r>
          </a:p>
        </p:txBody>
      </p:sp>
      <p:sp>
        <p:nvSpPr>
          <p:cNvPr id="27" name="Text Placeholder 11">
            <a:extLst>
              <a:ext uri="{FF2B5EF4-FFF2-40B4-BE49-F238E27FC236}">
                <a16:creationId xmlns:a16="http://schemas.microsoft.com/office/drawing/2014/main" id="{50056870-FD7F-49E7-2912-96B5585746F8}"/>
              </a:ext>
            </a:extLst>
          </p:cNvPr>
          <p:cNvSpPr>
            <a:spLocks noGrp="1"/>
          </p:cNvSpPr>
          <p:nvPr>
            <p:ph type="body" sz="quarter" idx="39" hasCustomPrompt="1"/>
          </p:nvPr>
        </p:nvSpPr>
        <p:spPr>
          <a:xfrm>
            <a:off x="6421779" y="3504914"/>
            <a:ext cx="1378820"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Phase 4</a:t>
            </a:r>
          </a:p>
        </p:txBody>
      </p:sp>
      <p:sp>
        <p:nvSpPr>
          <p:cNvPr id="28" name="Text Placeholder 11">
            <a:extLst>
              <a:ext uri="{FF2B5EF4-FFF2-40B4-BE49-F238E27FC236}">
                <a16:creationId xmlns:a16="http://schemas.microsoft.com/office/drawing/2014/main" id="{6E9A9CF9-84BE-A16E-0AE6-ED1E3CD66078}"/>
              </a:ext>
            </a:extLst>
          </p:cNvPr>
          <p:cNvSpPr>
            <a:spLocks noGrp="1"/>
          </p:cNvSpPr>
          <p:nvPr>
            <p:ph type="body" sz="quarter" idx="40" hasCustomPrompt="1"/>
          </p:nvPr>
        </p:nvSpPr>
        <p:spPr>
          <a:xfrm>
            <a:off x="7797215" y="3504914"/>
            <a:ext cx="1378820"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Phase 5</a:t>
            </a:r>
          </a:p>
        </p:txBody>
      </p:sp>
      <p:sp>
        <p:nvSpPr>
          <p:cNvPr id="29" name="Text Placeholder 11">
            <a:extLst>
              <a:ext uri="{FF2B5EF4-FFF2-40B4-BE49-F238E27FC236}">
                <a16:creationId xmlns:a16="http://schemas.microsoft.com/office/drawing/2014/main" id="{CAB4B659-8535-B4FB-D2CB-46C567164F4C}"/>
              </a:ext>
            </a:extLst>
          </p:cNvPr>
          <p:cNvSpPr>
            <a:spLocks noGrp="1"/>
          </p:cNvSpPr>
          <p:nvPr>
            <p:ph type="body" sz="quarter" idx="41" hasCustomPrompt="1"/>
          </p:nvPr>
        </p:nvSpPr>
        <p:spPr>
          <a:xfrm>
            <a:off x="9151455" y="3504914"/>
            <a:ext cx="1378820"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Phase 7</a:t>
            </a:r>
          </a:p>
        </p:txBody>
      </p:sp>
      <p:sp>
        <p:nvSpPr>
          <p:cNvPr id="30" name="Text Placeholder 11">
            <a:extLst>
              <a:ext uri="{FF2B5EF4-FFF2-40B4-BE49-F238E27FC236}">
                <a16:creationId xmlns:a16="http://schemas.microsoft.com/office/drawing/2014/main" id="{909DA01A-9952-5621-288D-CF6D26B55343}"/>
              </a:ext>
            </a:extLst>
          </p:cNvPr>
          <p:cNvSpPr>
            <a:spLocks noGrp="1"/>
          </p:cNvSpPr>
          <p:nvPr>
            <p:ph type="body" sz="quarter" idx="42" hasCustomPrompt="1"/>
          </p:nvPr>
        </p:nvSpPr>
        <p:spPr>
          <a:xfrm>
            <a:off x="2296217" y="4130343"/>
            <a:ext cx="1357336" cy="281313"/>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7</a:t>
            </a:r>
          </a:p>
        </p:txBody>
      </p:sp>
      <p:sp>
        <p:nvSpPr>
          <p:cNvPr id="31" name="Text Placeholder 11">
            <a:extLst>
              <a:ext uri="{FF2B5EF4-FFF2-40B4-BE49-F238E27FC236}">
                <a16:creationId xmlns:a16="http://schemas.microsoft.com/office/drawing/2014/main" id="{B552C30B-3B43-2F36-7AEC-652440E6FA9C}"/>
              </a:ext>
            </a:extLst>
          </p:cNvPr>
          <p:cNvSpPr>
            <a:spLocks noGrp="1"/>
          </p:cNvSpPr>
          <p:nvPr>
            <p:ph type="body" sz="quarter" idx="43" hasCustomPrompt="1"/>
          </p:nvPr>
        </p:nvSpPr>
        <p:spPr>
          <a:xfrm>
            <a:off x="3666207" y="4134657"/>
            <a:ext cx="1378820"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8</a:t>
            </a:r>
          </a:p>
        </p:txBody>
      </p:sp>
      <p:sp>
        <p:nvSpPr>
          <p:cNvPr id="32" name="Text Placeholder 11">
            <a:extLst>
              <a:ext uri="{FF2B5EF4-FFF2-40B4-BE49-F238E27FC236}">
                <a16:creationId xmlns:a16="http://schemas.microsoft.com/office/drawing/2014/main" id="{7397BD65-55CC-7D7C-9E60-2A9843604C67}"/>
              </a:ext>
            </a:extLst>
          </p:cNvPr>
          <p:cNvSpPr>
            <a:spLocks noGrp="1"/>
          </p:cNvSpPr>
          <p:nvPr>
            <p:ph type="body" sz="quarter" idx="44" hasCustomPrompt="1"/>
          </p:nvPr>
        </p:nvSpPr>
        <p:spPr>
          <a:xfrm>
            <a:off x="5041839" y="4134657"/>
            <a:ext cx="1378820"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9</a:t>
            </a:r>
          </a:p>
        </p:txBody>
      </p:sp>
      <p:sp>
        <p:nvSpPr>
          <p:cNvPr id="33" name="Text Placeholder 11">
            <a:extLst>
              <a:ext uri="{FF2B5EF4-FFF2-40B4-BE49-F238E27FC236}">
                <a16:creationId xmlns:a16="http://schemas.microsoft.com/office/drawing/2014/main" id="{EFECF0C1-07BE-5BEF-AB28-A0187B90BD15}"/>
              </a:ext>
            </a:extLst>
          </p:cNvPr>
          <p:cNvSpPr>
            <a:spLocks noGrp="1"/>
          </p:cNvSpPr>
          <p:nvPr>
            <p:ph type="body" sz="quarter" idx="45" hasCustomPrompt="1"/>
          </p:nvPr>
        </p:nvSpPr>
        <p:spPr>
          <a:xfrm>
            <a:off x="6421779" y="4134657"/>
            <a:ext cx="1378820"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10</a:t>
            </a:r>
          </a:p>
        </p:txBody>
      </p:sp>
      <p:sp>
        <p:nvSpPr>
          <p:cNvPr id="34" name="Text Placeholder 11">
            <a:extLst>
              <a:ext uri="{FF2B5EF4-FFF2-40B4-BE49-F238E27FC236}">
                <a16:creationId xmlns:a16="http://schemas.microsoft.com/office/drawing/2014/main" id="{3E428C3F-894C-225C-B781-5AF645B01B06}"/>
              </a:ext>
            </a:extLst>
          </p:cNvPr>
          <p:cNvSpPr>
            <a:spLocks noGrp="1"/>
          </p:cNvSpPr>
          <p:nvPr>
            <p:ph type="body" sz="quarter" idx="46" hasCustomPrompt="1"/>
          </p:nvPr>
        </p:nvSpPr>
        <p:spPr>
          <a:xfrm>
            <a:off x="7797215" y="4134657"/>
            <a:ext cx="1378820"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11</a:t>
            </a:r>
          </a:p>
        </p:txBody>
      </p:sp>
      <p:sp>
        <p:nvSpPr>
          <p:cNvPr id="35" name="Text Placeholder 11">
            <a:extLst>
              <a:ext uri="{FF2B5EF4-FFF2-40B4-BE49-F238E27FC236}">
                <a16:creationId xmlns:a16="http://schemas.microsoft.com/office/drawing/2014/main" id="{8EE106D6-1D49-580A-3725-871C469ADF15}"/>
              </a:ext>
            </a:extLst>
          </p:cNvPr>
          <p:cNvSpPr>
            <a:spLocks noGrp="1"/>
          </p:cNvSpPr>
          <p:nvPr>
            <p:ph type="body" sz="quarter" idx="47" hasCustomPrompt="1"/>
          </p:nvPr>
        </p:nvSpPr>
        <p:spPr>
          <a:xfrm>
            <a:off x="9151455" y="4134657"/>
            <a:ext cx="1378820"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12</a:t>
            </a:r>
          </a:p>
        </p:txBody>
      </p:sp>
      <p:sp>
        <p:nvSpPr>
          <p:cNvPr id="36" name="Text Placeholder 11">
            <a:extLst>
              <a:ext uri="{FF2B5EF4-FFF2-40B4-BE49-F238E27FC236}">
                <a16:creationId xmlns:a16="http://schemas.microsoft.com/office/drawing/2014/main" id="{588C5464-C79E-E606-3CA3-21275AA5A768}"/>
              </a:ext>
            </a:extLst>
          </p:cNvPr>
          <p:cNvSpPr>
            <a:spLocks noGrp="1"/>
          </p:cNvSpPr>
          <p:nvPr>
            <p:ph type="body" sz="quarter" idx="48" hasCustomPrompt="1"/>
          </p:nvPr>
        </p:nvSpPr>
        <p:spPr>
          <a:xfrm>
            <a:off x="2384689" y="2081358"/>
            <a:ext cx="1202560" cy="253916"/>
          </a:xfrm>
          <a:prstGeom prst="rect">
            <a:avLst/>
          </a:prstGeom>
          <a:solidFill>
            <a:schemeClr val="bg1"/>
          </a:solidFill>
          <a:ln w="12700">
            <a:noFill/>
          </a:ln>
        </p:spPr>
        <p:txBody>
          <a:bodyPr wrap="square" lIns="91440" tIns="45720" rIns="91440" bIns="45720" anchor="t" anchorCtr="0">
            <a:spAutoFit/>
          </a:bodyPr>
          <a:lstStyle>
            <a:lvl1pPr marL="0" indent="0" algn="ctr">
              <a:spcBef>
                <a:spcPts val="0"/>
              </a:spcBef>
              <a:buNone/>
              <a:defRPr sz="105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ITEM 1</a:t>
            </a:r>
          </a:p>
        </p:txBody>
      </p:sp>
      <p:sp>
        <p:nvSpPr>
          <p:cNvPr id="37" name="Text Placeholder 11">
            <a:extLst>
              <a:ext uri="{FF2B5EF4-FFF2-40B4-BE49-F238E27FC236}">
                <a16:creationId xmlns:a16="http://schemas.microsoft.com/office/drawing/2014/main" id="{B49A2A87-72E1-CF6F-5C7C-F2B76AFAB54F}"/>
              </a:ext>
            </a:extLst>
          </p:cNvPr>
          <p:cNvSpPr>
            <a:spLocks noGrp="1"/>
          </p:cNvSpPr>
          <p:nvPr>
            <p:ph type="body" sz="quarter" idx="49" hasCustomPrompt="1"/>
          </p:nvPr>
        </p:nvSpPr>
        <p:spPr>
          <a:xfrm>
            <a:off x="3776162" y="2081358"/>
            <a:ext cx="1202560" cy="253916"/>
          </a:xfrm>
          <a:prstGeom prst="rect">
            <a:avLst/>
          </a:prstGeom>
          <a:solidFill>
            <a:schemeClr val="accent1"/>
          </a:solidFill>
          <a:ln w="12700">
            <a:solidFill>
              <a:schemeClr val="bg1">
                <a:lumMod val="85000"/>
              </a:schemeClr>
            </a:solidFill>
          </a:ln>
        </p:spPr>
        <p:txBody>
          <a:bodyPr wrap="square" lIns="91440" tIns="45720" rIns="91440" bIns="45720" anchor="t" anchorCtr="0">
            <a:spAutoFit/>
          </a:bodyPr>
          <a:lstStyle>
            <a:lvl1pPr marL="0" indent="0" algn="ctr">
              <a:spcBef>
                <a:spcPts val="0"/>
              </a:spcBef>
              <a:buNone/>
              <a:defRPr sz="1050" b="1" i="0" spc="0" baseline="0">
                <a:solidFill>
                  <a:schemeClr val="bg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ITEM 2</a:t>
            </a:r>
          </a:p>
        </p:txBody>
      </p:sp>
      <p:sp>
        <p:nvSpPr>
          <p:cNvPr id="38" name="Text Placeholder 11">
            <a:extLst>
              <a:ext uri="{FF2B5EF4-FFF2-40B4-BE49-F238E27FC236}">
                <a16:creationId xmlns:a16="http://schemas.microsoft.com/office/drawing/2014/main" id="{E3CFFAAF-6FFB-E948-B947-3ECD4C6EC017}"/>
              </a:ext>
            </a:extLst>
          </p:cNvPr>
          <p:cNvSpPr>
            <a:spLocks noGrp="1"/>
          </p:cNvSpPr>
          <p:nvPr>
            <p:ph type="body" sz="quarter" idx="50" hasCustomPrompt="1"/>
          </p:nvPr>
        </p:nvSpPr>
        <p:spPr>
          <a:xfrm>
            <a:off x="5151794" y="2081358"/>
            <a:ext cx="1202560" cy="253916"/>
          </a:xfrm>
          <a:prstGeom prst="rect">
            <a:avLst/>
          </a:prstGeom>
          <a:solidFill>
            <a:schemeClr val="bg1"/>
          </a:solidFill>
          <a:ln w="12700">
            <a:noFill/>
          </a:ln>
        </p:spPr>
        <p:txBody>
          <a:bodyPr wrap="square" lIns="91440" tIns="45720" rIns="91440" bIns="45720" anchor="t" anchorCtr="0">
            <a:spAutoFit/>
          </a:bodyPr>
          <a:lstStyle>
            <a:lvl1pPr marL="0" indent="0" algn="ctr">
              <a:spcBef>
                <a:spcPts val="0"/>
              </a:spcBef>
              <a:buNone/>
              <a:defRPr sz="105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ITEM 3</a:t>
            </a:r>
          </a:p>
        </p:txBody>
      </p:sp>
      <p:sp>
        <p:nvSpPr>
          <p:cNvPr id="39" name="Text Placeholder 11">
            <a:extLst>
              <a:ext uri="{FF2B5EF4-FFF2-40B4-BE49-F238E27FC236}">
                <a16:creationId xmlns:a16="http://schemas.microsoft.com/office/drawing/2014/main" id="{DE6F3C31-23BD-D4DE-F484-ADE9AD62E745}"/>
              </a:ext>
            </a:extLst>
          </p:cNvPr>
          <p:cNvSpPr>
            <a:spLocks noGrp="1"/>
          </p:cNvSpPr>
          <p:nvPr>
            <p:ph type="body" sz="quarter" idx="51" hasCustomPrompt="1"/>
          </p:nvPr>
        </p:nvSpPr>
        <p:spPr>
          <a:xfrm>
            <a:off x="6531734" y="2081358"/>
            <a:ext cx="1202560" cy="253916"/>
          </a:xfrm>
          <a:prstGeom prst="rect">
            <a:avLst/>
          </a:prstGeom>
          <a:solidFill>
            <a:schemeClr val="bg1"/>
          </a:solidFill>
          <a:ln w="12700">
            <a:noFill/>
          </a:ln>
        </p:spPr>
        <p:txBody>
          <a:bodyPr wrap="square" lIns="91440" tIns="45720" rIns="91440" bIns="45720" anchor="t" anchorCtr="0">
            <a:spAutoFit/>
          </a:bodyPr>
          <a:lstStyle>
            <a:lvl1pPr marL="0" indent="0" algn="ctr">
              <a:spcBef>
                <a:spcPts val="0"/>
              </a:spcBef>
              <a:buNone/>
              <a:defRPr sz="105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ITEM 4</a:t>
            </a:r>
          </a:p>
        </p:txBody>
      </p:sp>
      <p:sp>
        <p:nvSpPr>
          <p:cNvPr id="40" name="Text Placeholder 11">
            <a:extLst>
              <a:ext uri="{FF2B5EF4-FFF2-40B4-BE49-F238E27FC236}">
                <a16:creationId xmlns:a16="http://schemas.microsoft.com/office/drawing/2014/main" id="{74C52DD0-C48F-D0A1-0EDA-CC716D1AAE8C}"/>
              </a:ext>
            </a:extLst>
          </p:cNvPr>
          <p:cNvSpPr>
            <a:spLocks noGrp="1"/>
          </p:cNvSpPr>
          <p:nvPr>
            <p:ph type="body" sz="quarter" idx="52" hasCustomPrompt="1"/>
          </p:nvPr>
        </p:nvSpPr>
        <p:spPr>
          <a:xfrm>
            <a:off x="7907170" y="2081358"/>
            <a:ext cx="1202560" cy="253916"/>
          </a:xfrm>
          <a:prstGeom prst="rect">
            <a:avLst/>
          </a:prstGeom>
          <a:solidFill>
            <a:schemeClr val="bg1"/>
          </a:solidFill>
          <a:ln w="12700">
            <a:noFill/>
          </a:ln>
        </p:spPr>
        <p:txBody>
          <a:bodyPr wrap="square" lIns="91440" tIns="45720" rIns="91440" bIns="45720" anchor="t" anchorCtr="0">
            <a:spAutoFit/>
          </a:bodyPr>
          <a:lstStyle>
            <a:lvl1pPr marL="0" indent="0" algn="ctr">
              <a:spcBef>
                <a:spcPts val="0"/>
              </a:spcBef>
              <a:buNone/>
              <a:defRPr sz="105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ITEM 5</a:t>
            </a:r>
          </a:p>
        </p:txBody>
      </p:sp>
      <p:sp>
        <p:nvSpPr>
          <p:cNvPr id="41" name="Text Placeholder 11">
            <a:extLst>
              <a:ext uri="{FF2B5EF4-FFF2-40B4-BE49-F238E27FC236}">
                <a16:creationId xmlns:a16="http://schemas.microsoft.com/office/drawing/2014/main" id="{162FC21D-DD86-A182-D044-5D9506F1B03C}"/>
              </a:ext>
            </a:extLst>
          </p:cNvPr>
          <p:cNvSpPr>
            <a:spLocks noGrp="1"/>
          </p:cNvSpPr>
          <p:nvPr>
            <p:ph type="body" sz="quarter" idx="53" hasCustomPrompt="1"/>
          </p:nvPr>
        </p:nvSpPr>
        <p:spPr>
          <a:xfrm>
            <a:off x="9261410" y="2081358"/>
            <a:ext cx="1202560" cy="253916"/>
          </a:xfrm>
          <a:prstGeom prst="rect">
            <a:avLst/>
          </a:prstGeom>
          <a:solidFill>
            <a:schemeClr val="bg1"/>
          </a:solidFill>
          <a:ln w="12700">
            <a:noFill/>
          </a:ln>
        </p:spPr>
        <p:txBody>
          <a:bodyPr wrap="square" lIns="91440" tIns="45720" rIns="91440" bIns="45720" anchor="t" anchorCtr="0">
            <a:spAutoFit/>
          </a:bodyPr>
          <a:lstStyle>
            <a:lvl1pPr marL="0" indent="0" algn="ctr">
              <a:spcBef>
                <a:spcPts val="0"/>
              </a:spcBef>
              <a:buNone/>
              <a:defRPr sz="105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ITEM 6</a:t>
            </a:r>
          </a:p>
        </p:txBody>
      </p:sp>
      <p:sp>
        <p:nvSpPr>
          <p:cNvPr id="42" name="Text Placeholder 12">
            <a:extLst>
              <a:ext uri="{FF2B5EF4-FFF2-40B4-BE49-F238E27FC236}">
                <a16:creationId xmlns:a16="http://schemas.microsoft.com/office/drawing/2014/main" id="{0F75E195-E4A5-723D-72F2-643475C954F9}"/>
              </a:ext>
            </a:extLst>
          </p:cNvPr>
          <p:cNvSpPr>
            <a:spLocks noGrp="1"/>
          </p:cNvSpPr>
          <p:nvPr>
            <p:ph type="body" sz="quarter" idx="16"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43" name="Text Placeholder 7">
            <a:extLst>
              <a:ext uri="{FF2B5EF4-FFF2-40B4-BE49-F238E27FC236}">
                <a16:creationId xmlns:a16="http://schemas.microsoft.com/office/drawing/2014/main" id="{5E957F77-8CF5-7AC0-66E4-6A3A966A0399}"/>
              </a:ext>
            </a:extLst>
          </p:cNvPr>
          <p:cNvSpPr>
            <a:spLocks noGrp="1"/>
          </p:cNvSpPr>
          <p:nvPr>
            <p:ph type="body" sz="quarter" idx="18"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dirty="0"/>
              <a:t>SECTION TITLE (ALL CAPS) – AVENIR NEXT 9PT</a:t>
            </a:r>
          </a:p>
        </p:txBody>
      </p:sp>
      <p:sp>
        <p:nvSpPr>
          <p:cNvPr id="7" name="Slide Number Placeholder 6">
            <a:extLst>
              <a:ext uri="{FF2B5EF4-FFF2-40B4-BE49-F238E27FC236}">
                <a16:creationId xmlns:a16="http://schemas.microsoft.com/office/drawing/2014/main" id="{95DA7146-1360-13F1-A6E9-61F476B6E800}"/>
              </a:ext>
            </a:extLst>
          </p:cNvPr>
          <p:cNvSpPr>
            <a:spLocks noGrp="1"/>
          </p:cNvSpPr>
          <p:nvPr>
            <p:ph type="sldNum" sz="quarter" idx="54"/>
          </p:nvPr>
        </p:nvSpPr>
        <p:spPr/>
        <p:txBody>
          <a:bodyPr/>
          <a:lstStyle/>
          <a:p>
            <a:fld id="{6E6BEFCD-68CD-420C-AFFE-D63F7C2523FA}" type="slidenum">
              <a:rPr lang="en-US" smtClean="0"/>
              <a:pPr/>
              <a:t>‹#›</a:t>
            </a:fld>
            <a:endParaRPr lang="en-US"/>
          </a:p>
        </p:txBody>
      </p:sp>
    </p:spTree>
    <p:extLst>
      <p:ext uri="{BB962C8B-B14F-4D97-AF65-F5344CB8AC3E}">
        <p14:creationId xmlns:p14="http://schemas.microsoft.com/office/powerpoint/2010/main" val="1634686800"/>
      </p:ext>
    </p:extLst>
  </p:cSld>
  <p:clrMapOvr>
    <a:masterClrMapping/>
  </p:clrMapOvr>
  <p:transition>
    <p:wipe/>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Project Timeline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2C5F-696D-0D49-B4DC-28E3A26DFACB}"/>
              </a:ext>
            </a:extLst>
          </p:cNvPr>
          <p:cNvSpPr>
            <a:spLocks noGrp="1"/>
          </p:cNvSpPr>
          <p:nvPr>
            <p:ph type="title" hasCustomPrompt="1"/>
          </p:nvPr>
        </p:nvSpPr>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42" name="Text Placeholder 11">
            <a:extLst>
              <a:ext uri="{FF2B5EF4-FFF2-40B4-BE49-F238E27FC236}">
                <a16:creationId xmlns:a16="http://schemas.microsoft.com/office/drawing/2014/main" id="{F5B896DB-50A2-714E-B866-A884B7A8F445}"/>
              </a:ext>
            </a:extLst>
          </p:cNvPr>
          <p:cNvSpPr>
            <a:spLocks noGrp="1"/>
          </p:cNvSpPr>
          <p:nvPr>
            <p:ph type="body" sz="quarter" idx="17" hasCustomPrompt="1"/>
          </p:nvPr>
        </p:nvSpPr>
        <p:spPr>
          <a:xfrm>
            <a:off x="1078553" y="2175216"/>
            <a:ext cx="1795772" cy="276999"/>
          </a:xfrm>
          <a:prstGeom prst="rect">
            <a:avLst/>
          </a:prstGeom>
          <a:noFill/>
        </p:spPr>
        <p:txBody>
          <a:bodyPr wrap="square" lIns="91440" tIns="45720" rIns="91440" bIns="45720" anchor="t" anchorCtr="0">
            <a:spAutoFit/>
          </a:bodyPr>
          <a:lstStyle>
            <a:lvl1pPr marL="0" indent="0" algn="l">
              <a:spcBef>
                <a:spcPts val="0"/>
              </a:spcBef>
              <a:buNone/>
              <a:defRPr sz="1200" b="1" i="0" spc="0" baseline="0">
                <a:solidFill>
                  <a:schemeClr val="accent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TITLE HEADER</a:t>
            </a:r>
          </a:p>
        </p:txBody>
      </p:sp>
      <p:sp>
        <p:nvSpPr>
          <p:cNvPr id="43" name="Text Placeholder 11">
            <a:extLst>
              <a:ext uri="{FF2B5EF4-FFF2-40B4-BE49-F238E27FC236}">
                <a16:creationId xmlns:a16="http://schemas.microsoft.com/office/drawing/2014/main" id="{8D39B367-E13C-6D4B-8A16-B7D2AC6F8226}"/>
              </a:ext>
            </a:extLst>
          </p:cNvPr>
          <p:cNvSpPr>
            <a:spLocks noGrp="1"/>
          </p:cNvSpPr>
          <p:nvPr>
            <p:ph type="body" sz="quarter" idx="33" hasCustomPrompt="1"/>
          </p:nvPr>
        </p:nvSpPr>
        <p:spPr>
          <a:xfrm>
            <a:off x="1091919" y="4323500"/>
            <a:ext cx="1693228"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1</a:t>
            </a:r>
          </a:p>
        </p:txBody>
      </p:sp>
      <p:sp>
        <p:nvSpPr>
          <p:cNvPr id="44" name="Right Arrow 43">
            <a:extLst>
              <a:ext uri="{FF2B5EF4-FFF2-40B4-BE49-F238E27FC236}">
                <a16:creationId xmlns:a16="http://schemas.microsoft.com/office/drawing/2014/main" id="{C06763AA-A6CF-1B4C-AC70-1EFDC6812ED9}"/>
              </a:ext>
            </a:extLst>
          </p:cNvPr>
          <p:cNvSpPr/>
          <p:nvPr userDrawn="1"/>
        </p:nvSpPr>
        <p:spPr>
          <a:xfrm>
            <a:off x="808823" y="3305103"/>
            <a:ext cx="10749124" cy="162076"/>
          </a:xfrm>
          <a:prstGeom prst="rightArrow">
            <a:avLst>
              <a:gd name="adj1" fmla="val 8216"/>
              <a:gd name="adj2" fmla="val 75644"/>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lnSpc>
                <a:spcPct val="90000"/>
              </a:lnSpc>
            </a:pPr>
            <a:endParaRPr lang="en-US" sz="1800" b="1">
              <a:latin typeface="Avenir Next LT Pro" panose="020B0504020202020204" pitchFamily="34" charset="77"/>
            </a:endParaRPr>
          </a:p>
        </p:txBody>
      </p:sp>
      <p:sp>
        <p:nvSpPr>
          <p:cNvPr id="45" name="TextBox 44">
            <a:extLst>
              <a:ext uri="{FF2B5EF4-FFF2-40B4-BE49-F238E27FC236}">
                <a16:creationId xmlns:a16="http://schemas.microsoft.com/office/drawing/2014/main" id="{696A580F-EA53-F944-B448-24D46D9BD736}"/>
              </a:ext>
            </a:extLst>
          </p:cNvPr>
          <p:cNvSpPr txBox="1"/>
          <p:nvPr userDrawn="1"/>
        </p:nvSpPr>
        <p:spPr>
          <a:xfrm>
            <a:off x="4002161" y="3078365"/>
            <a:ext cx="87" cy="615553"/>
          </a:xfrm>
          <a:prstGeom prst="rect">
            <a:avLst/>
          </a:prstGeom>
          <a:noFill/>
        </p:spPr>
        <p:txBody>
          <a:bodyPr wrap="square" lIns="91440" tIns="45720" rIns="91440" bIns="45720" rtlCol="0" anchor="t">
            <a:noAutofit/>
          </a:bodyPr>
          <a:lstStyle/>
          <a:p>
            <a:pPr>
              <a:spcBef>
                <a:spcPts val="1200"/>
              </a:spcBef>
            </a:pPr>
            <a:endParaRPr lang="en-US" sz="4000">
              <a:solidFill>
                <a:schemeClr val="tx1"/>
              </a:solidFill>
              <a:latin typeface="Avenir Next LT Pro" panose="020B0504020202020204" pitchFamily="34" charset="77"/>
            </a:endParaRPr>
          </a:p>
        </p:txBody>
      </p:sp>
      <p:cxnSp>
        <p:nvCxnSpPr>
          <p:cNvPr id="46" name="Straight Connector 45">
            <a:extLst>
              <a:ext uri="{FF2B5EF4-FFF2-40B4-BE49-F238E27FC236}">
                <a16:creationId xmlns:a16="http://schemas.microsoft.com/office/drawing/2014/main" id="{9505B759-4A39-4242-AC59-E02E20E86732}"/>
              </a:ext>
            </a:extLst>
          </p:cNvPr>
          <p:cNvCxnSpPr>
            <a:cxnSpLocks/>
          </p:cNvCxnSpPr>
          <p:nvPr userDrawn="1"/>
        </p:nvCxnSpPr>
        <p:spPr>
          <a:xfrm>
            <a:off x="1938533" y="3945468"/>
            <a:ext cx="0" cy="243959"/>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1C0C8FC3-283D-6A45-9604-8839C93873F6}"/>
              </a:ext>
            </a:extLst>
          </p:cNvPr>
          <p:cNvCxnSpPr>
            <a:cxnSpLocks/>
          </p:cNvCxnSpPr>
          <p:nvPr userDrawn="1"/>
        </p:nvCxnSpPr>
        <p:spPr>
          <a:xfrm>
            <a:off x="4043711" y="3945468"/>
            <a:ext cx="0" cy="243959"/>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61CC2319-FD4D-7B46-A637-D968806D4E49}"/>
              </a:ext>
            </a:extLst>
          </p:cNvPr>
          <p:cNvCxnSpPr>
            <a:cxnSpLocks/>
          </p:cNvCxnSpPr>
          <p:nvPr userDrawn="1"/>
        </p:nvCxnSpPr>
        <p:spPr>
          <a:xfrm>
            <a:off x="6113669" y="3945468"/>
            <a:ext cx="0" cy="243959"/>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976FBC59-7E07-0947-81CE-A4E695F51904}"/>
              </a:ext>
            </a:extLst>
          </p:cNvPr>
          <p:cNvCxnSpPr>
            <a:cxnSpLocks/>
          </p:cNvCxnSpPr>
          <p:nvPr userDrawn="1"/>
        </p:nvCxnSpPr>
        <p:spPr>
          <a:xfrm>
            <a:off x="8214985" y="3945468"/>
            <a:ext cx="0" cy="243959"/>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83A8DDC9-9E3C-CC40-83C7-DCF0E6B61547}"/>
              </a:ext>
            </a:extLst>
          </p:cNvPr>
          <p:cNvCxnSpPr>
            <a:cxnSpLocks/>
          </p:cNvCxnSpPr>
          <p:nvPr userDrawn="1"/>
        </p:nvCxnSpPr>
        <p:spPr>
          <a:xfrm>
            <a:off x="10299320" y="3945468"/>
            <a:ext cx="0" cy="243959"/>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
        <p:nvSpPr>
          <p:cNvPr id="51" name="Text Placeholder 11">
            <a:extLst>
              <a:ext uri="{FF2B5EF4-FFF2-40B4-BE49-F238E27FC236}">
                <a16:creationId xmlns:a16="http://schemas.microsoft.com/office/drawing/2014/main" id="{39C60E0B-4077-324A-86A1-DC99378CA31D}"/>
              </a:ext>
            </a:extLst>
          </p:cNvPr>
          <p:cNvSpPr>
            <a:spLocks noGrp="1"/>
          </p:cNvSpPr>
          <p:nvPr>
            <p:ph type="body" sz="quarter" idx="35" hasCustomPrompt="1"/>
          </p:nvPr>
        </p:nvSpPr>
        <p:spPr>
          <a:xfrm>
            <a:off x="9226890" y="2175216"/>
            <a:ext cx="1906125" cy="276999"/>
          </a:xfrm>
          <a:prstGeom prst="rect">
            <a:avLst/>
          </a:prstGeom>
          <a:noFill/>
        </p:spPr>
        <p:txBody>
          <a:bodyPr wrap="square" lIns="91440" tIns="45720" rIns="91440" bIns="45720" anchor="t" anchorCtr="0">
            <a:spAutoFit/>
          </a:bodyPr>
          <a:lstStyle>
            <a:lvl1pPr marL="0" indent="0" algn="r">
              <a:spcBef>
                <a:spcPts val="0"/>
              </a:spcBef>
              <a:buNone/>
              <a:defRPr sz="1200" b="1" i="0" spc="0" baseline="0">
                <a:solidFill>
                  <a:schemeClr val="accent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TITLE HEADER</a:t>
            </a:r>
          </a:p>
        </p:txBody>
      </p:sp>
      <p:sp>
        <p:nvSpPr>
          <p:cNvPr id="52" name="Text Placeholder 7">
            <a:extLst>
              <a:ext uri="{FF2B5EF4-FFF2-40B4-BE49-F238E27FC236}">
                <a16:creationId xmlns:a16="http://schemas.microsoft.com/office/drawing/2014/main" id="{BA769310-E691-454A-8978-F450CB1DD3E3}"/>
              </a:ext>
            </a:extLst>
          </p:cNvPr>
          <p:cNvSpPr>
            <a:spLocks noGrp="1"/>
          </p:cNvSpPr>
          <p:nvPr>
            <p:ph type="body" sz="quarter" idx="24" hasCustomPrompt="1"/>
          </p:nvPr>
        </p:nvSpPr>
        <p:spPr>
          <a:xfrm>
            <a:off x="1078553" y="2918343"/>
            <a:ext cx="1719960" cy="935596"/>
          </a:xfrm>
          <a:prstGeom prst="rect">
            <a:avLst/>
          </a:prstGeom>
          <a:solidFill>
            <a:schemeClr val="bg1">
              <a:lumMod val="95000"/>
            </a:schemeClr>
          </a:solidFill>
          <a:ln w="25400">
            <a:solidFill>
              <a:schemeClr val="bg1"/>
            </a:solidFill>
          </a:ln>
        </p:spPr>
        <p:txBody>
          <a:bodyPr lIns="91440" tIns="45720" rIns="91440" bIns="45720" anchor="ctr"/>
          <a:lstStyle>
            <a:lvl1pPr marL="0" indent="0" algn="ctr">
              <a:buNone/>
              <a:defRPr sz="1200" b="1">
                <a:solidFill>
                  <a:schemeClr val="tx1"/>
                </a:solidFill>
                <a:latin typeface="Avenir Next LT Pro" panose="020B0504020202020204" pitchFamily="34" charset="77"/>
              </a:defRPr>
            </a:lvl1pPr>
          </a:lstStyle>
          <a:p>
            <a:pPr lvl="0"/>
            <a:r>
              <a:rPr lang="en-US"/>
              <a:t>Title Header</a:t>
            </a:r>
          </a:p>
        </p:txBody>
      </p:sp>
      <p:sp>
        <p:nvSpPr>
          <p:cNvPr id="53" name="Text Placeholder 11">
            <a:extLst>
              <a:ext uri="{FF2B5EF4-FFF2-40B4-BE49-F238E27FC236}">
                <a16:creationId xmlns:a16="http://schemas.microsoft.com/office/drawing/2014/main" id="{C56C692A-463D-A340-ADBE-E9136B76E3A1}"/>
              </a:ext>
            </a:extLst>
          </p:cNvPr>
          <p:cNvSpPr>
            <a:spLocks noGrp="1"/>
          </p:cNvSpPr>
          <p:nvPr>
            <p:ph type="body" sz="quarter" idx="36" hasCustomPrompt="1"/>
          </p:nvPr>
        </p:nvSpPr>
        <p:spPr>
          <a:xfrm>
            <a:off x="3197097" y="4323500"/>
            <a:ext cx="1693228"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1</a:t>
            </a:r>
          </a:p>
        </p:txBody>
      </p:sp>
      <p:sp>
        <p:nvSpPr>
          <p:cNvPr id="54" name="Text Placeholder 7">
            <a:extLst>
              <a:ext uri="{FF2B5EF4-FFF2-40B4-BE49-F238E27FC236}">
                <a16:creationId xmlns:a16="http://schemas.microsoft.com/office/drawing/2014/main" id="{D3531F27-1227-E242-B1AA-B441D6366907}"/>
              </a:ext>
            </a:extLst>
          </p:cNvPr>
          <p:cNvSpPr>
            <a:spLocks noGrp="1"/>
          </p:cNvSpPr>
          <p:nvPr>
            <p:ph type="body" sz="quarter" idx="37" hasCustomPrompt="1"/>
          </p:nvPr>
        </p:nvSpPr>
        <p:spPr>
          <a:xfrm>
            <a:off x="3183731" y="2918343"/>
            <a:ext cx="1719960" cy="935596"/>
          </a:xfrm>
          <a:prstGeom prst="rect">
            <a:avLst/>
          </a:prstGeom>
          <a:solidFill>
            <a:schemeClr val="bg1">
              <a:lumMod val="95000"/>
            </a:schemeClr>
          </a:solidFill>
          <a:ln w="25400">
            <a:solidFill>
              <a:schemeClr val="bg1"/>
            </a:solidFill>
          </a:ln>
        </p:spPr>
        <p:txBody>
          <a:bodyPr lIns="91440" tIns="45720" rIns="91440" bIns="45720" anchor="ctr"/>
          <a:lstStyle>
            <a:lvl1pPr marL="0" indent="0" algn="ctr">
              <a:buNone/>
              <a:defRPr sz="1200" b="1">
                <a:solidFill>
                  <a:schemeClr val="tx1"/>
                </a:solidFill>
                <a:latin typeface="Avenir Next LT Pro" panose="020B0504020202020204" pitchFamily="34" charset="77"/>
              </a:defRPr>
            </a:lvl1pPr>
          </a:lstStyle>
          <a:p>
            <a:pPr lvl="0"/>
            <a:r>
              <a:rPr lang="en-US"/>
              <a:t>Title Header</a:t>
            </a:r>
          </a:p>
        </p:txBody>
      </p:sp>
      <p:sp>
        <p:nvSpPr>
          <p:cNvPr id="55" name="Text Placeholder 11">
            <a:extLst>
              <a:ext uri="{FF2B5EF4-FFF2-40B4-BE49-F238E27FC236}">
                <a16:creationId xmlns:a16="http://schemas.microsoft.com/office/drawing/2014/main" id="{8DE992A2-488A-494D-9D43-C95F96B4A8FE}"/>
              </a:ext>
            </a:extLst>
          </p:cNvPr>
          <p:cNvSpPr>
            <a:spLocks noGrp="1"/>
          </p:cNvSpPr>
          <p:nvPr>
            <p:ph type="body" sz="quarter" idx="38" hasCustomPrompt="1"/>
          </p:nvPr>
        </p:nvSpPr>
        <p:spPr>
          <a:xfrm>
            <a:off x="5267055" y="4323500"/>
            <a:ext cx="1693228"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1</a:t>
            </a:r>
          </a:p>
        </p:txBody>
      </p:sp>
      <p:sp>
        <p:nvSpPr>
          <p:cNvPr id="56" name="Text Placeholder 7">
            <a:extLst>
              <a:ext uri="{FF2B5EF4-FFF2-40B4-BE49-F238E27FC236}">
                <a16:creationId xmlns:a16="http://schemas.microsoft.com/office/drawing/2014/main" id="{35AA8906-25A7-3B44-81C7-209B71C39C23}"/>
              </a:ext>
            </a:extLst>
          </p:cNvPr>
          <p:cNvSpPr>
            <a:spLocks noGrp="1"/>
          </p:cNvSpPr>
          <p:nvPr>
            <p:ph type="body" sz="quarter" idx="39" hasCustomPrompt="1"/>
          </p:nvPr>
        </p:nvSpPr>
        <p:spPr>
          <a:xfrm>
            <a:off x="5253689" y="2918343"/>
            <a:ext cx="1719960" cy="935596"/>
          </a:xfrm>
          <a:prstGeom prst="rect">
            <a:avLst/>
          </a:prstGeom>
          <a:solidFill>
            <a:schemeClr val="bg1">
              <a:lumMod val="95000"/>
            </a:schemeClr>
          </a:solidFill>
          <a:ln w="25400">
            <a:solidFill>
              <a:schemeClr val="bg1"/>
            </a:solidFill>
          </a:ln>
        </p:spPr>
        <p:txBody>
          <a:bodyPr lIns="91440" tIns="45720" rIns="91440" bIns="45720" anchor="ctr"/>
          <a:lstStyle>
            <a:lvl1pPr marL="0" indent="0" algn="ctr">
              <a:buNone/>
              <a:defRPr sz="1200" b="1">
                <a:solidFill>
                  <a:schemeClr val="tx1"/>
                </a:solidFill>
                <a:latin typeface="Avenir Next LT Pro" panose="020B0504020202020204" pitchFamily="34" charset="77"/>
              </a:defRPr>
            </a:lvl1pPr>
          </a:lstStyle>
          <a:p>
            <a:pPr lvl="0"/>
            <a:r>
              <a:rPr lang="en-US"/>
              <a:t>Title Header</a:t>
            </a:r>
          </a:p>
        </p:txBody>
      </p:sp>
      <p:sp>
        <p:nvSpPr>
          <p:cNvPr id="57" name="Text Placeholder 11">
            <a:extLst>
              <a:ext uri="{FF2B5EF4-FFF2-40B4-BE49-F238E27FC236}">
                <a16:creationId xmlns:a16="http://schemas.microsoft.com/office/drawing/2014/main" id="{1BA6F8F7-6633-0D40-8F4E-7B7B6F186BBC}"/>
              </a:ext>
            </a:extLst>
          </p:cNvPr>
          <p:cNvSpPr>
            <a:spLocks noGrp="1"/>
          </p:cNvSpPr>
          <p:nvPr>
            <p:ph type="body" sz="quarter" idx="40" hasCustomPrompt="1"/>
          </p:nvPr>
        </p:nvSpPr>
        <p:spPr>
          <a:xfrm>
            <a:off x="7368371" y="4323500"/>
            <a:ext cx="1693228"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1</a:t>
            </a:r>
          </a:p>
        </p:txBody>
      </p:sp>
      <p:sp>
        <p:nvSpPr>
          <p:cNvPr id="58" name="Text Placeholder 7">
            <a:extLst>
              <a:ext uri="{FF2B5EF4-FFF2-40B4-BE49-F238E27FC236}">
                <a16:creationId xmlns:a16="http://schemas.microsoft.com/office/drawing/2014/main" id="{6B1836C7-44F5-4A4E-BFBB-BA98EFEC5423}"/>
              </a:ext>
            </a:extLst>
          </p:cNvPr>
          <p:cNvSpPr>
            <a:spLocks noGrp="1"/>
          </p:cNvSpPr>
          <p:nvPr>
            <p:ph type="body" sz="quarter" idx="41" hasCustomPrompt="1"/>
          </p:nvPr>
        </p:nvSpPr>
        <p:spPr>
          <a:xfrm>
            <a:off x="7355005" y="2918343"/>
            <a:ext cx="1719960" cy="935596"/>
          </a:xfrm>
          <a:prstGeom prst="rect">
            <a:avLst/>
          </a:prstGeom>
          <a:solidFill>
            <a:schemeClr val="bg1">
              <a:lumMod val="95000"/>
            </a:schemeClr>
          </a:solidFill>
          <a:ln w="25400">
            <a:solidFill>
              <a:schemeClr val="bg1"/>
            </a:solidFill>
          </a:ln>
        </p:spPr>
        <p:txBody>
          <a:bodyPr lIns="91440" tIns="45720" rIns="91440" bIns="45720" anchor="ctr"/>
          <a:lstStyle>
            <a:lvl1pPr marL="0" indent="0" algn="ctr">
              <a:buNone/>
              <a:defRPr sz="1200" b="1">
                <a:solidFill>
                  <a:schemeClr val="tx1"/>
                </a:solidFill>
                <a:latin typeface="Avenir Next LT Pro" panose="020B0504020202020204" pitchFamily="34" charset="77"/>
              </a:defRPr>
            </a:lvl1pPr>
          </a:lstStyle>
          <a:p>
            <a:pPr lvl="0"/>
            <a:r>
              <a:rPr lang="en-US"/>
              <a:t>Title Header</a:t>
            </a:r>
          </a:p>
        </p:txBody>
      </p:sp>
      <p:sp>
        <p:nvSpPr>
          <p:cNvPr id="96" name="Text Placeholder 11">
            <a:extLst>
              <a:ext uri="{FF2B5EF4-FFF2-40B4-BE49-F238E27FC236}">
                <a16:creationId xmlns:a16="http://schemas.microsoft.com/office/drawing/2014/main" id="{32DC6995-A729-E445-A41F-66AB6112ABC8}"/>
              </a:ext>
            </a:extLst>
          </p:cNvPr>
          <p:cNvSpPr>
            <a:spLocks noGrp="1"/>
          </p:cNvSpPr>
          <p:nvPr>
            <p:ph type="body" sz="quarter" idx="42" hasCustomPrompt="1"/>
          </p:nvPr>
        </p:nvSpPr>
        <p:spPr>
          <a:xfrm>
            <a:off x="9452706" y="4323500"/>
            <a:ext cx="1693228" cy="276999"/>
          </a:xfrm>
          <a:prstGeom prst="rect">
            <a:avLst/>
          </a:prstGeom>
          <a:noFill/>
        </p:spPr>
        <p:txBody>
          <a:bodyPr wrap="square" lIns="91440" tIns="45720" rIns="91440" bIns="45720" anchor="t" anchorCtr="0">
            <a:spAutoFit/>
          </a:bodyPr>
          <a:lstStyle>
            <a:lvl1pPr marL="0" indent="0" algn="ctr">
              <a:spcBef>
                <a:spcPts val="0"/>
              </a:spcBef>
              <a:buNone/>
              <a:defRPr sz="1200" b="0" baseline="0">
                <a:solidFill>
                  <a:schemeClr val="tx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Item 1</a:t>
            </a:r>
          </a:p>
        </p:txBody>
      </p:sp>
      <p:sp>
        <p:nvSpPr>
          <p:cNvPr id="97" name="Text Placeholder 7">
            <a:extLst>
              <a:ext uri="{FF2B5EF4-FFF2-40B4-BE49-F238E27FC236}">
                <a16:creationId xmlns:a16="http://schemas.microsoft.com/office/drawing/2014/main" id="{240BAEE8-10CD-B44C-B066-6306AFB770AC}"/>
              </a:ext>
            </a:extLst>
          </p:cNvPr>
          <p:cNvSpPr>
            <a:spLocks noGrp="1"/>
          </p:cNvSpPr>
          <p:nvPr>
            <p:ph type="body" sz="quarter" idx="43" hasCustomPrompt="1"/>
          </p:nvPr>
        </p:nvSpPr>
        <p:spPr>
          <a:xfrm>
            <a:off x="9439340" y="2918343"/>
            <a:ext cx="1719960" cy="935596"/>
          </a:xfrm>
          <a:prstGeom prst="rect">
            <a:avLst/>
          </a:prstGeom>
          <a:solidFill>
            <a:schemeClr val="bg1">
              <a:lumMod val="95000"/>
            </a:schemeClr>
          </a:solidFill>
          <a:ln w="25400">
            <a:solidFill>
              <a:schemeClr val="bg1"/>
            </a:solidFill>
          </a:ln>
        </p:spPr>
        <p:txBody>
          <a:bodyPr lIns="91440" tIns="45720" rIns="91440" bIns="45720" anchor="ctr"/>
          <a:lstStyle>
            <a:lvl1pPr marL="0" indent="0" algn="ctr">
              <a:buNone/>
              <a:defRPr sz="1200" b="1">
                <a:solidFill>
                  <a:schemeClr val="tx1"/>
                </a:solidFill>
                <a:latin typeface="Avenir Next LT Pro" panose="020B0504020202020204" pitchFamily="34" charset="77"/>
              </a:defRPr>
            </a:lvl1pPr>
          </a:lstStyle>
          <a:p>
            <a:pPr lvl="0"/>
            <a:r>
              <a:rPr lang="en-US"/>
              <a:t>Title Header</a:t>
            </a:r>
          </a:p>
        </p:txBody>
      </p:sp>
      <p:grpSp>
        <p:nvGrpSpPr>
          <p:cNvPr id="98" name="Group 97">
            <a:extLst>
              <a:ext uri="{FF2B5EF4-FFF2-40B4-BE49-F238E27FC236}">
                <a16:creationId xmlns:a16="http://schemas.microsoft.com/office/drawing/2014/main" id="{90CDD6D3-7CC2-9A46-8241-AD783E69A93B}"/>
              </a:ext>
            </a:extLst>
          </p:cNvPr>
          <p:cNvGrpSpPr/>
          <p:nvPr userDrawn="1"/>
        </p:nvGrpSpPr>
        <p:grpSpPr>
          <a:xfrm>
            <a:off x="2874325" y="4339702"/>
            <a:ext cx="228600" cy="228600"/>
            <a:chOff x="5068956" y="4549940"/>
            <a:chExt cx="529870" cy="529870"/>
          </a:xfrm>
          <a:noFill/>
        </p:grpSpPr>
        <p:sp>
          <p:nvSpPr>
            <p:cNvPr id="99" name="Oval 98">
              <a:extLst>
                <a:ext uri="{FF2B5EF4-FFF2-40B4-BE49-F238E27FC236}">
                  <a16:creationId xmlns:a16="http://schemas.microsoft.com/office/drawing/2014/main" id="{8F2566FF-3D4B-DF4D-BC09-43EB05441E20}"/>
                </a:ext>
              </a:extLst>
            </p:cNvPr>
            <p:cNvSpPr/>
            <p:nvPr/>
          </p:nvSpPr>
          <p:spPr>
            <a:xfrm>
              <a:off x="5068956" y="4549940"/>
              <a:ext cx="529870" cy="5298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lnSpc>
                  <a:spcPct val="90000"/>
                </a:lnSpc>
              </a:pPr>
              <a:endParaRPr lang="en-US" b="1">
                <a:ln>
                  <a:solidFill>
                    <a:srgbClr val="313A45"/>
                  </a:solidFill>
                </a:ln>
                <a:latin typeface="Avenir Next LT Pro" panose="020B0504020202020204" pitchFamily="34" charset="77"/>
              </a:endParaRPr>
            </a:p>
          </p:txBody>
        </p:sp>
        <p:grpSp>
          <p:nvGrpSpPr>
            <p:cNvPr id="100" name="Group 99">
              <a:extLst>
                <a:ext uri="{FF2B5EF4-FFF2-40B4-BE49-F238E27FC236}">
                  <a16:creationId xmlns:a16="http://schemas.microsoft.com/office/drawing/2014/main" id="{F49FF4A2-CD46-5C46-9793-AD664C8676E8}"/>
                </a:ext>
              </a:extLst>
            </p:cNvPr>
            <p:cNvGrpSpPr/>
            <p:nvPr/>
          </p:nvGrpSpPr>
          <p:grpSpPr>
            <a:xfrm>
              <a:off x="5333891" y="4671174"/>
              <a:ext cx="0" cy="287402"/>
              <a:chOff x="5181435" y="5692959"/>
              <a:chExt cx="0" cy="326231"/>
            </a:xfrm>
            <a:grpFill/>
          </p:grpSpPr>
          <p:cxnSp>
            <p:nvCxnSpPr>
              <p:cNvPr id="101" name="Straight Connector 100">
                <a:extLst>
                  <a:ext uri="{FF2B5EF4-FFF2-40B4-BE49-F238E27FC236}">
                    <a16:creationId xmlns:a16="http://schemas.microsoft.com/office/drawing/2014/main" id="{EA06B288-5488-7A4F-A83D-97910440321B}"/>
                  </a:ext>
                </a:extLst>
              </p:cNvPr>
              <p:cNvCxnSpPr/>
              <p:nvPr/>
            </p:nvCxnSpPr>
            <p:spPr>
              <a:xfrm>
                <a:off x="5181435" y="5692959"/>
                <a:ext cx="0" cy="326231"/>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6032DB88-9708-154F-9884-A5849CBC63D9}"/>
                  </a:ext>
                </a:extLst>
              </p:cNvPr>
              <p:cNvCxnSpPr/>
              <p:nvPr/>
            </p:nvCxnSpPr>
            <p:spPr>
              <a:xfrm>
                <a:off x="5181435" y="5692959"/>
                <a:ext cx="0" cy="326231"/>
              </a:xfrm>
              <a:prstGeom prst="line">
                <a:avLst/>
              </a:prstGeom>
              <a:grpFill/>
              <a:ln w="12700">
                <a:solidFill>
                  <a:schemeClr val="tx1"/>
                </a:solidFill>
              </a:ln>
              <a:scene3d>
                <a:camera prst="orthographicFront">
                  <a:rot lat="0" lon="0" rev="16200000"/>
                </a:camera>
                <a:lightRig rig="threePt" dir="t"/>
              </a:scene3d>
            </p:spPr>
            <p:style>
              <a:lnRef idx="1">
                <a:schemeClr val="accent1"/>
              </a:lnRef>
              <a:fillRef idx="0">
                <a:schemeClr val="accent1"/>
              </a:fillRef>
              <a:effectRef idx="0">
                <a:schemeClr val="accent1"/>
              </a:effectRef>
              <a:fontRef idx="minor">
                <a:schemeClr val="tx1"/>
              </a:fontRef>
            </p:style>
          </p:cxnSp>
        </p:grpSp>
      </p:grpSp>
      <p:grpSp>
        <p:nvGrpSpPr>
          <p:cNvPr id="103" name="Group 102">
            <a:extLst>
              <a:ext uri="{FF2B5EF4-FFF2-40B4-BE49-F238E27FC236}">
                <a16:creationId xmlns:a16="http://schemas.microsoft.com/office/drawing/2014/main" id="{E546F0B0-13CA-6845-8270-230E08412484}"/>
              </a:ext>
            </a:extLst>
          </p:cNvPr>
          <p:cNvGrpSpPr/>
          <p:nvPr userDrawn="1"/>
        </p:nvGrpSpPr>
        <p:grpSpPr>
          <a:xfrm>
            <a:off x="4944284" y="4339702"/>
            <a:ext cx="228600" cy="228600"/>
            <a:chOff x="5068956" y="4549940"/>
            <a:chExt cx="529870" cy="529870"/>
          </a:xfrm>
          <a:noFill/>
        </p:grpSpPr>
        <p:sp>
          <p:nvSpPr>
            <p:cNvPr id="104" name="Oval 103">
              <a:extLst>
                <a:ext uri="{FF2B5EF4-FFF2-40B4-BE49-F238E27FC236}">
                  <a16:creationId xmlns:a16="http://schemas.microsoft.com/office/drawing/2014/main" id="{E7BFBDE5-71C7-C148-9C01-D254553F6D8D}"/>
                </a:ext>
              </a:extLst>
            </p:cNvPr>
            <p:cNvSpPr/>
            <p:nvPr/>
          </p:nvSpPr>
          <p:spPr>
            <a:xfrm>
              <a:off x="5068956" y="4549940"/>
              <a:ext cx="529870" cy="5298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lnSpc>
                  <a:spcPct val="90000"/>
                </a:lnSpc>
              </a:pPr>
              <a:endParaRPr lang="en-US" b="1">
                <a:ln>
                  <a:solidFill>
                    <a:srgbClr val="313A45"/>
                  </a:solidFill>
                </a:ln>
                <a:latin typeface="Avenir Next LT Pro" panose="020B0504020202020204" pitchFamily="34" charset="77"/>
              </a:endParaRPr>
            </a:p>
          </p:txBody>
        </p:sp>
        <p:grpSp>
          <p:nvGrpSpPr>
            <p:cNvPr id="105" name="Group 104">
              <a:extLst>
                <a:ext uri="{FF2B5EF4-FFF2-40B4-BE49-F238E27FC236}">
                  <a16:creationId xmlns:a16="http://schemas.microsoft.com/office/drawing/2014/main" id="{E2D44FD6-4A54-9C4A-B6EE-E2369DAC493F}"/>
                </a:ext>
              </a:extLst>
            </p:cNvPr>
            <p:cNvGrpSpPr/>
            <p:nvPr/>
          </p:nvGrpSpPr>
          <p:grpSpPr>
            <a:xfrm>
              <a:off x="5333891" y="4671174"/>
              <a:ext cx="0" cy="287402"/>
              <a:chOff x="5181435" y="5692959"/>
              <a:chExt cx="0" cy="326231"/>
            </a:xfrm>
            <a:grpFill/>
          </p:grpSpPr>
          <p:cxnSp>
            <p:nvCxnSpPr>
              <p:cNvPr id="106" name="Straight Connector 105">
                <a:extLst>
                  <a:ext uri="{FF2B5EF4-FFF2-40B4-BE49-F238E27FC236}">
                    <a16:creationId xmlns:a16="http://schemas.microsoft.com/office/drawing/2014/main" id="{A1150AFA-5497-E94C-B534-F3A08125EEF5}"/>
                  </a:ext>
                </a:extLst>
              </p:cNvPr>
              <p:cNvCxnSpPr/>
              <p:nvPr/>
            </p:nvCxnSpPr>
            <p:spPr>
              <a:xfrm>
                <a:off x="5181435" y="5692959"/>
                <a:ext cx="0" cy="326231"/>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3E6E36D5-6753-2741-BEB2-458F4332ADA9}"/>
                  </a:ext>
                </a:extLst>
              </p:cNvPr>
              <p:cNvCxnSpPr/>
              <p:nvPr/>
            </p:nvCxnSpPr>
            <p:spPr>
              <a:xfrm>
                <a:off x="5181435" y="5692959"/>
                <a:ext cx="0" cy="326231"/>
              </a:xfrm>
              <a:prstGeom prst="line">
                <a:avLst/>
              </a:prstGeom>
              <a:grpFill/>
              <a:ln w="12700">
                <a:solidFill>
                  <a:schemeClr val="tx1"/>
                </a:solidFill>
              </a:ln>
              <a:scene3d>
                <a:camera prst="orthographicFront">
                  <a:rot lat="0" lon="0" rev="16200000"/>
                </a:camera>
                <a:lightRig rig="threePt" dir="t"/>
              </a:scene3d>
            </p:spPr>
            <p:style>
              <a:lnRef idx="1">
                <a:schemeClr val="accent1"/>
              </a:lnRef>
              <a:fillRef idx="0">
                <a:schemeClr val="accent1"/>
              </a:fillRef>
              <a:effectRef idx="0">
                <a:schemeClr val="accent1"/>
              </a:effectRef>
              <a:fontRef idx="minor">
                <a:schemeClr val="tx1"/>
              </a:fontRef>
            </p:style>
          </p:cxnSp>
        </p:grpSp>
      </p:grpSp>
      <p:grpSp>
        <p:nvGrpSpPr>
          <p:cNvPr id="108" name="Group 107">
            <a:extLst>
              <a:ext uri="{FF2B5EF4-FFF2-40B4-BE49-F238E27FC236}">
                <a16:creationId xmlns:a16="http://schemas.microsoft.com/office/drawing/2014/main" id="{AB864DC3-C343-5D40-9C02-C8DB7FD2DADD}"/>
              </a:ext>
            </a:extLst>
          </p:cNvPr>
          <p:cNvGrpSpPr/>
          <p:nvPr userDrawn="1"/>
        </p:nvGrpSpPr>
        <p:grpSpPr>
          <a:xfrm>
            <a:off x="7028618" y="4339702"/>
            <a:ext cx="228600" cy="228600"/>
            <a:chOff x="5068956" y="4549940"/>
            <a:chExt cx="529870" cy="529870"/>
          </a:xfrm>
          <a:noFill/>
        </p:grpSpPr>
        <p:sp>
          <p:nvSpPr>
            <p:cNvPr id="109" name="Oval 108">
              <a:extLst>
                <a:ext uri="{FF2B5EF4-FFF2-40B4-BE49-F238E27FC236}">
                  <a16:creationId xmlns:a16="http://schemas.microsoft.com/office/drawing/2014/main" id="{7B36C430-C535-FA46-9B26-041CCA0FF389}"/>
                </a:ext>
              </a:extLst>
            </p:cNvPr>
            <p:cNvSpPr/>
            <p:nvPr/>
          </p:nvSpPr>
          <p:spPr>
            <a:xfrm>
              <a:off x="5068956" y="4549940"/>
              <a:ext cx="529870" cy="5298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lnSpc>
                  <a:spcPct val="90000"/>
                </a:lnSpc>
              </a:pPr>
              <a:endParaRPr lang="en-US" b="1">
                <a:ln>
                  <a:solidFill>
                    <a:srgbClr val="313A45"/>
                  </a:solidFill>
                </a:ln>
                <a:latin typeface="Avenir Next LT Pro" panose="020B0504020202020204" pitchFamily="34" charset="77"/>
              </a:endParaRPr>
            </a:p>
          </p:txBody>
        </p:sp>
        <p:grpSp>
          <p:nvGrpSpPr>
            <p:cNvPr id="110" name="Group 109">
              <a:extLst>
                <a:ext uri="{FF2B5EF4-FFF2-40B4-BE49-F238E27FC236}">
                  <a16:creationId xmlns:a16="http://schemas.microsoft.com/office/drawing/2014/main" id="{36795C7F-6E95-3540-8361-39AF86E116E5}"/>
                </a:ext>
              </a:extLst>
            </p:cNvPr>
            <p:cNvGrpSpPr/>
            <p:nvPr/>
          </p:nvGrpSpPr>
          <p:grpSpPr>
            <a:xfrm>
              <a:off x="5333891" y="4671174"/>
              <a:ext cx="0" cy="287402"/>
              <a:chOff x="5181435" y="5692959"/>
              <a:chExt cx="0" cy="326231"/>
            </a:xfrm>
            <a:grpFill/>
          </p:grpSpPr>
          <p:cxnSp>
            <p:nvCxnSpPr>
              <p:cNvPr id="111" name="Straight Connector 110">
                <a:extLst>
                  <a:ext uri="{FF2B5EF4-FFF2-40B4-BE49-F238E27FC236}">
                    <a16:creationId xmlns:a16="http://schemas.microsoft.com/office/drawing/2014/main" id="{183F9D34-6663-7043-A0AF-1B026422FC6E}"/>
                  </a:ext>
                </a:extLst>
              </p:cNvPr>
              <p:cNvCxnSpPr/>
              <p:nvPr/>
            </p:nvCxnSpPr>
            <p:spPr>
              <a:xfrm>
                <a:off x="5181435" y="5692959"/>
                <a:ext cx="0" cy="326231"/>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64549C90-5FB8-8F4C-AB00-3FD2B545B484}"/>
                  </a:ext>
                </a:extLst>
              </p:cNvPr>
              <p:cNvCxnSpPr/>
              <p:nvPr/>
            </p:nvCxnSpPr>
            <p:spPr>
              <a:xfrm>
                <a:off x="5181435" y="5692959"/>
                <a:ext cx="0" cy="326231"/>
              </a:xfrm>
              <a:prstGeom prst="line">
                <a:avLst/>
              </a:prstGeom>
              <a:grpFill/>
              <a:ln w="12700">
                <a:solidFill>
                  <a:schemeClr val="tx1"/>
                </a:solidFill>
              </a:ln>
              <a:scene3d>
                <a:camera prst="orthographicFront">
                  <a:rot lat="0" lon="0" rev="16200000"/>
                </a:camera>
                <a:lightRig rig="threePt" dir="t"/>
              </a:scene3d>
            </p:spPr>
            <p:style>
              <a:lnRef idx="1">
                <a:schemeClr val="accent1"/>
              </a:lnRef>
              <a:fillRef idx="0">
                <a:schemeClr val="accent1"/>
              </a:fillRef>
              <a:effectRef idx="0">
                <a:schemeClr val="accent1"/>
              </a:effectRef>
              <a:fontRef idx="minor">
                <a:schemeClr val="tx1"/>
              </a:fontRef>
            </p:style>
          </p:cxnSp>
        </p:grpSp>
      </p:grpSp>
      <p:grpSp>
        <p:nvGrpSpPr>
          <p:cNvPr id="113" name="Group 112">
            <a:extLst>
              <a:ext uri="{FF2B5EF4-FFF2-40B4-BE49-F238E27FC236}">
                <a16:creationId xmlns:a16="http://schemas.microsoft.com/office/drawing/2014/main" id="{93150323-4463-AF4A-8C11-847A66B08DF6}"/>
              </a:ext>
            </a:extLst>
          </p:cNvPr>
          <p:cNvGrpSpPr/>
          <p:nvPr userDrawn="1"/>
        </p:nvGrpSpPr>
        <p:grpSpPr>
          <a:xfrm>
            <a:off x="9112590" y="4339702"/>
            <a:ext cx="228600" cy="228600"/>
            <a:chOff x="5068956" y="4549940"/>
            <a:chExt cx="529870" cy="529870"/>
          </a:xfrm>
          <a:noFill/>
        </p:grpSpPr>
        <p:sp>
          <p:nvSpPr>
            <p:cNvPr id="114" name="Oval 113">
              <a:extLst>
                <a:ext uri="{FF2B5EF4-FFF2-40B4-BE49-F238E27FC236}">
                  <a16:creationId xmlns:a16="http://schemas.microsoft.com/office/drawing/2014/main" id="{17315BBA-235A-294D-8145-37C6A1AF1AFF}"/>
                </a:ext>
              </a:extLst>
            </p:cNvPr>
            <p:cNvSpPr/>
            <p:nvPr/>
          </p:nvSpPr>
          <p:spPr>
            <a:xfrm>
              <a:off x="5068956" y="4549940"/>
              <a:ext cx="529870" cy="529870"/>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lnSpc>
                  <a:spcPct val="90000"/>
                </a:lnSpc>
              </a:pPr>
              <a:endParaRPr lang="en-US" b="1">
                <a:ln>
                  <a:solidFill>
                    <a:srgbClr val="313A45"/>
                  </a:solidFill>
                </a:ln>
                <a:latin typeface="Avenir Next LT Pro" panose="020B0504020202020204" pitchFamily="34" charset="77"/>
              </a:endParaRPr>
            </a:p>
          </p:txBody>
        </p:sp>
        <p:grpSp>
          <p:nvGrpSpPr>
            <p:cNvPr id="115" name="Group 114">
              <a:extLst>
                <a:ext uri="{FF2B5EF4-FFF2-40B4-BE49-F238E27FC236}">
                  <a16:creationId xmlns:a16="http://schemas.microsoft.com/office/drawing/2014/main" id="{B35B75F8-F5FA-4542-B2CE-B777FA8B5B78}"/>
                </a:ext>
              </a:extLst>
            </p:cNvPr>
            <p:cNvGrpSpPr/>
            <p:nvPr/>
          </p:nvGrpSpPr>
          <p:grpSpPr>
            <a:xfrm>
              <a:off x="5333891" y="4671174"/>
              <a:ext cx="0" cy="287402"/>
              <a:chOff x="5181435" y="5692959"/>
              <a:chExt cx="0" cy="326231"/>
            </a:xfrm>
            <a:grpFill/>
          </p:grpSpPr>
          <p:cxnSp>
            <p:nvCxnSpPr>
              <p:cNvPr id="116" name="Straight Connector 115">
                <a:extLst>
                  <a:ext uri="{FF2B5EF4-FFF2-40B4-BE49-F238E27FC236}">
                    <a16:creationId xmlns:a16="http://schemas.microsoft.com/office/drawing/2014/main" id="{BD2E6BEA-0F6C-9E4C-B6B0-8F03C6F74581}"/>
                  </a:ext>
                </a:extLst>
              </p:cNvPr>
              <p:cNvCxnSpPr/>
              <p:nvPr/>
            </p:nvCxnSpPr>
            <p:spPr>
              <a:xfrm>
                <a:off x="5181435" y="5692959"/>
                <a:ext cx="0" cy="326231"/>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ECD0651B-7D3B-034D-AEA1-4B10597F721E}"/>
                  </a:ext>
                </a:extLst>
              </p:cNvPr>
              <p:cNvCxnSpPr/>
              <p:nvPr/>
            </p:nvCxnSpPr>
            <p:spPr>
              <a:xfrm>
                <a:off x="5181435" y="5692959"/>
                <a:ext cx="0" cy="326231"/>
              </a:xfrm>
              <a:prstGeom prst="line">
                <a:avLst/>
              </a:prstGeom>
              <a:grpFill/>
              <a:ln w="12700">
                <a:solidFill>
                  <a:schemeClr val="tx1"/>
                </a:solidFill>
              </a:ln>
              <a:scene3d>
                <a:camera prst="orthographicFront">
                  <a:rot lat="0" lon="0" rev="16200000"/>
                </a:camera>
                <a:lightRig rig="threePt" dir="t"/>
              </a:scene3d>
            </p:spPr>
            <p:style>
              <a:lnRef idx="1">
                <a:schemeClr val="accent1"/>
              </a:lnRef>
              <a:fillRef idx="0">
                <a:schemeClr val="accent1"/>
              </a:fillRef>
              <a:effectRef idx="0">
                <a:schemeClr val="accent1"/>
              </a:effectRef>
              <a:fontRef idx="minor">
                <a:schemeClr val="tx1"/>
              </a:fontRef>
            </p:style>
          </p:cxnSp>
        </p:grpSp>
      </p:grpSp>
      <p:sp>
        <p:nvSpPr>
          <p:cNvPr id="4" name="Text Placeholder 11">
            <a:extLst>
              <a:ext uri="{FF2B5EF4-FFF2-40B4-BE49-F238E27FC236}">
                <a16:creationId xmlns:a16="http://schemas.microsoft.com/office/drawing/2014/main" id="{64AD5598-9F2B-CA2A-D69B-38528B053E6B}"/>
              </a:ext>
            </a:extLst>
          </p:cNvPr>
          <p:cNvSpPr>
            <a:spLocks noGrp="1"/>
          </p:cNvSpPr>
          <p:nvPr>
            <p:ph type="body" sz="quarter" idx="1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3" name="Text Placeholder 12">
            <a:extLst>
              <a:ext uri="{FF2B5EF4-FFF2-40B4-BE49-F238E27FC236}">
                <a16:creationId xmlns:a16="http://schemas.microsoft.com/office/drawing/2014/main" id="{845C116F-BDB3-4F36-FDCC-329EA7B4FA39}"/>
              </a:ext>
            </a:extLst>
          </p:cNvPr>
          <p:cNvSpPr>
            <a:spLocks noGrp="1"/>
          </p:cNvSpPr>
          <p:nvPr>
            <p:ph type="body" sz="quarter" idx="16"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6" name="Text Placeholder 7">
            <a:extLst>
              <a:ext uri="{FF2B5EF4-FFF2-40B4-BE49-F238E27FC236}">
                <a16:creationId xmlns:a16="http://schemas.microsoft.com/office/drawing/2014/main" id="{1CE847EE-1991-7DCB-61ED-8BED616D2665}"/>
              </a:ext>
            </a:extLst>
          </p:cNvPr>
          <p:cNvSpPr>
            <a:spLocks noGrp="1"/>
          </p:cNvSpPr>
          <p:nvPr>
            <p:ph type="body" sz="quarter" idx="18"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dirty="0"/>
              <a:t>SECTION TITLE (ALL CAPS) – AVENIR NEXT 9PT</a:t>
            </a:r>
          </a:p>
        </p:txBody>
      </p:sp>
      <p:sp>
        <p:nvSpPr>
          <p:cNvPr id="7" name="Slide Number Placeholder 6">
            <a:extLst>
              <a:ext uri="{FF2B5EF4-FFF2-40B4-BE49-F238E27FC236}">
                <a16:creationId xmlns:a16="http://schemas.microsoft.com/office/drawing/2014/main" id="{55B1246F-729A-B47B-5EF8-B675208F8B7D}"/>
              </a:ext>
            </a:extLst>
          </p:cNvPr>
          <p:cNvSpPr>
            <a:spLocks noGrp="1"/>
          </p:cNvSpPr>
          <p:nvPr>
            <p:ph type="sldNum" sz="quarter" idx="44"/>
          </p:nvPr>
        </p:nvSpPr>
        <p:spPr/>
        <p:txBody>
          <a:bodyPr/>
          <a:lstStyle/>
          <a:p>
            <a:fld id="{6E6BEFCD-68CD-420C-AFFE-D63F7C2523FA}" type="slidenum">
              <a:rPr lang="en-US" smtClean="0"/>
              <a:pPr/>
              <a:t>‹#›</a:t>
            </a:fld>
            <a:endParaRPr lang="en-US"/>
          </a:p>
        </p:txBody>
      </p:sp>
    </p:spTree>
    <p:extLst>
      <p:ext uri="{BB962C8B-B14F-4D97-AF65-F5344CB8AC3E}">
        <p14:creationId xmlns:p14="http://schemas.microsoft.com/office/powerpoint/2010/main" val="3517686738"/>
      </p:ext>
    </p:extLst>
  </p:cSld>
  <p:clrMapOvr>
    <a:masterClrMapping/>
  </p:clrMapOvr>
  <p:transition>
    <p:wipe/>
  </p:transition>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Quote Slide with Imag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0E4A63B-939E-0A2C-D4A6-D1496B3F4E89}"/>
              </a:ext>
            </a:extLst>
          </p:cNvPr>
          <p:cNvSpPr/>
          <p:nvPr userDrawn="1"/>
        </p:nvSpPr>
        <p:spPr>
          <a:xfrm>
            <a:off x="0" y="470111"/>
            <a:ext cx="12192000" cy="50567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p>
        </p:txBody>
      </p:sp>
      <p:sp>
        <p:nvSpPr>
          <p:cNvPr id="6" name="Text Placeholder 7">
            <a:extLst>
              <a:ext uri="{FF2B5EF4-FFF2-40B4-BE49-F238E27FC236}">
                <a16:creationId xmlns:a16="http://schemas.microsoft.com/office/drawing/2014/main" id="{246F361F-65DD-63D5-5F7B-5535C9F12593}"/>
              </a:ext>
            </a:extLst>
          </p:cNvPr>
          <p:cNvSpPr>
            <a:spLocks noGrp="1"/>
          </p:cNvSpPr>
          <p:nvPr>
            <p:ph type="body" sz="quarter" idx="11" hasCustomPrompt="1"/>
          </p:nvPr>
        </p:nvSpPr>
        <p:spPr>
          <a:xfrm>
            <a:off x="3719946" y="1551240"/>
            <a:ext cx="6459736" cy="2634090"/>
          </a:xfrm>
          <a:prstGeom prst="rect">
            <a:avLst/>
          </a:prstGeom>
        </p:spPr>
        <p:txBody>
          <a:bodyPr rIns="0"/>
          <a:lstStyle>
            <a:lvl1pPr marL="0" indent="0" algn="l">
              <a:lnSpc>
                <a:spcPts val="4000"/>
              </a:lnSpc>
              <a:buNone/>
              <a:defRPr sz="3600" i="0">
                <a:solidFill>
                  <a:schemeClr val="bg1"/>
                </a:solidFill>
                <a:latin typeface="+mj-lt"/>
                <a:cs typeface="Times New Roman" panose="02020603050405020304" pitchFamily="18" charset="0"/>
              </a:defRPr>
            </a:lvl1pPr>
            <a:lvl2pPr marL="169863" indent="0">
              <a:buNone/>
              <a:defRPr>
                <a:solidFill>
                  <a:schemeClr val="accent1"/>
                </a:solidFill>
                <a:latin typeface="Times New Roman" panose="02020603050405020304" pitchFamily="18" charset="0"/>
                <a:cs typeface="Times New Roman" panose="02020603050405020304" pitchFamily="18" charset="0"/>
              </a:defRPr>
            </a:lvl2pPr>
            <a:lvl3pPr marL="344487" indent="0">
              <a:buNone/>
              <a:defRPr>
                <a:solidFill>
                  <a:schemeClr val="accent1"/>
                </a:solidFill>
                <a:latin typeface="Times New Roman" panose="02020603050405020304" pitchFamily="18" charset="0"/>
                <a:cs typeface="Times New Roman" panose="02020603050405020304" pitchFamily="18" charset="0"/>
              </a:defRPr>
            </a:lvl3pPr>
            <a:lvl4pPr marL="514350" indent="0">
              <a:buNone/>
              <a:defRPr>
                <a:solidFill>
                  <a:schemeClr val="accent1"/>
                </a:solidFill>
                <a:latin typeface="Times New Roman" panose="02020603050405020304" pitchFamily="18" charset="0"/>
                <a:cs typeface="Times New Roman" panose="02020603050405020304" pitchFamily="18" charset="0"/>
              </a:defRPr>
            </a:lvl4pPr>
            <a:lvl5pPr marL="688975" indent="0">
              <a:buNone/>
              <a:defRPr>
                <a:solidFill>
                  <a:schemeClr val="accent1"/>
                </a:solidFill>
                <a:latin typeface="Times New Roman" panose="02020603050405020304" pitchFamily="18" charset="0"/>
                <a:cs typeface="Times New Roman" panose="02020603050405020304" pitchFamily="18" charset="0"/>
              </a:defRPr>
            </a:lvl5pPr>
          </a:lstStyle>
          <a:p>
            <a:pPr marL="0" marR="0" lvl="0" indent="0" algn="l" defTabSz="914400" rtl="0" eaLnBrk="1" fontAlgn="auto" latinLnBrk="0" hangingPunct="1">
              <a:lnSpc>
                <a:spcPts val="4000"/>
              </a:lnSpc>
              <a:spcBef>
                <a:spcPts val="600"/>
              </a:spcBef>
              <a:spcAft>
                <a:spcPts val="0"/>
              </a:spcAft>
              <a:buClrTx/>
              <a:buSzTx/>
              <a:buFont typeface="Arial" panose="020B0604020202020204" pitchFamily="34" charset="0"/>
              <a:buNone/>
              <a:tabLst/>
              <a:defRPr/>
            </a:pPr>
            <a:r>
              <a:rPr lang="en-US"/>
              <a:t>Insert pull quote here (Times New Roman, 36pt) Lorem ipsum dolor sit </a:t>
            </a:r>
            <a:r>
              <a:rPr lang="en-US" err="1"/>
              <a:t>amet</a:t>
            </a:r>
            <a:r>
              <a:rPr lang="en-US"/>
              <a:t>, </a:t>
            </a:r>
            <a:r>
              <a:rPr lang="en-US" err="1"/>
              <a:t>consectetur</a:t>
            </a:r>
            <a:r>
              <a:rPr lang="en-US"/>
              <a:t> </a:t>
            </a:r>
            <a:r>
              <a:rPr lang="en-US" err="1"/>
              <a:t>adipiscing</a:t>
            </a:r>
            <a:r>
              <a:rPr lang="en-US"/>
              <a:t> </a:t>
            </a:r>
            <a:r>
              <a:rPr lang="en-US" err="1"/>
              <a:t>elit</a:t>
            </a:r>
            <a:r>
              <a:rPr lang="en-US"/>
              <a:t>. </a:t>
            </a:r>
            <a:r>
              <a:rPr lang="en-US" err="1"/>
              <a:t>Excepteur</a:t>
            </a:r>
            <a:r>
              <a:rPr lang="en-US"/>
              <a:t> </a:t>
            </a:r>
            <a:r>
              <a:rPr lang="en-US" err="1"/>
              <a:t>sint</a:t>
            </a:r>
            <a:r>
              <a:rPr lang="en-US"/>
              <a:t> </a:t>
            </a:r>
            <a:r>
              <a:rPr lang="en-US" err="1"/>
              <a:t>occaecat</a:t>
            </a:r>
            <a:r>
              <a:rPr lang="en-US"/>
              <a:t> </a:t>
            </a:r>
            <a:r>
              <a:rPr lang="en-US" err="1"/>
              <a:t>cupidat</a:t>
            </a:r>
            <a:r>
              <a:rPr lang="en-US"/>
              <a:t> non </a:t>
            </a:r>
            <a:r>
              <a:rPr lang="en-US" err="1"/>
              <a:t>proident</a:t>
            </a:r>
            <a:r>
              <a:rPr lang="en-US"/>
              <a:t>.</a:t>
            </a:r>
          </a:p>
        </p:txBody>
      </p:sp>
      <p:sp>
        <p:nvSpPr>
          <p:cNvPr id="7" name="Text Placeholder 5">
            <a:extLst>
              <a:ext uri="{FF2B5EF4-FFF2-40B4-BE49-F238E27FC236}">
                <a16:creationId xmlns:a16="http://schemas.microsoft.com/office/drawing/2014/main" id="{F0B13878-40EA-F623-2691-F0F3AD2CA7F4}"/>
              </a:ext>
            </a:extLst>
          </p:cNvPr>
          <p:cNvSpPr>
            <a:spLocks noGrp="1"/>
          </p:cNvSpPr>
          <p:nvPr>
            <p:ph type="body" sz="quarter" idx="12" hasCustomPrompt="1"/>
          </p:nvPr>
        </p:nvSpPr>
        <p:spPr>
          <a:xfrm>
            <a:off x="3719493" y="4215723"/>
            <a:ext cx="6459736" cy="327160"/>
          </a:xfrm>
          <a:prstGeom prst="rect">
            <a:avLst/>
          </a:prstGeom>
        </p:spPr>
        <p:txBody>
          <a:bodyPr/>
          <a:lstStyle>
            <a:lvl1pPr algn="r">
              <a:buNone/>
              <a:defRPr sz="1600" b="1">
                <a:solidFill>
                  <a:schemeClr val="bg1"/>
                </a:solidFill>
                <a:latin typeface="Avenir Next LT Pro" panose="020B0504020202020204" pitchFamily="34" charset="77"/>
              </a:defRPr>
            </a:lvl1pPr>
            <a:lvl2pPr>
              <a:buNone/>
              <a:defRPr/>
            </a:lvl2pPr>
            <a:lvl3pPr>
              <a:buNone/>
              <a:defRPr/>
            </a:lvl3pPr>
            <a:lvl4pPr>
              <a:buNone/>
              <a:defRPr/>
            </a:lvl4pPr>
            <a:lvl5pPr>
              <a:buNone/>
              <a:defRPr/>
            </a:lvl5pPr>
          </a:lstStyle>
          <a:p>
            <a:pPr lvl="0"/>
            <a:r>
              <a:rPr lang="en-US"/>
              <a:t>– First, Last Name</a:t>
            </a:r>
          </a:p>
        </p:txBody>
      </p:sp>
      <p:sp>
        <p:nvSpPr>
          <p:cNvPr id="8" name="Text Placeholder 5">
            <a:extLst>
              <a:ext uri="{FF2B5EF4-FFF2-40B4-BE49-F238E27FC236}">
                <a16:creationId xmlns:a16="http://schemas.microsoft.com/office/drawing/2014/main" id="{82AD81A1-C537-6AFE-6541-3CDC5D6DB11A}"/>
              </a:ext>
            </a:extLst>
          </p:cNvPr>
          <p:cNvSpPr>
            <a:spLocks noGrp="1"/>
          </p:cNvSpPr>
          <p:nvPr>
            <p:ph type="body" sz="quarter" idx="13" hasCustomPrompt="1"/>
          </p:nvPr>
        </p:nvSpPr>
        <p:spPr>
          <a:xfrm>
            <a:off x="3719493" y="4554085"/>
            <a:ext cx="6459736" cy="327160"/>
          </a:xfrm>
          <a:prstGeom prst="rect">
            <a:avLst/>
          </a:prstGeom>
        </p:spPr>
        <p:txBody>
          <a:bodyPr/>
          <a:lstStyle>
            <a:lvl1pPr algn="r">
              <a:buNone/>
              <a:defRPr sz="1600" b="0">
                <a:solidFill>
                  <a:schemeClr val="bg1"/>
                </a:solidFill>
                <a:latin typeface="Avenir Next LT Pro" panose="020B0504020202020204" pitchFamily="34" charset="77"/>
              </a:defRPr>
            </a:lvl1pPr>
            <a:lvl2pPr>
              <a:buNone/>
              <a:defRPr/>
            </a:lvl2pPr>
            <a:lvl3pPr>
              <a:buNone/>
              <a:defRPr/>
            </a:lvl3pPr>
            <a:lvl4pPr>
              <a:buNone/>
              <a:defRPr/>
            </a:lvl4pPr>
            <a:lvl5pPr>
              <a:buNone/>
              <a:defRPr/>
            </a:lvl5pPr>
          </a:lstStyle>
          <a:p>
            <a:pPr lvl="0"/>
            <a:r>
              <a:rPr lang="en-US"/>
              <a:t>Title, Company</a:t>
            </a:r>
          </a:p>
        </p:txBody>
      </p:sp>
      <p:sp>
        <p:nvSpPr>
          <p:cNvPr id="9" name="Text Placeholder 7">
            <a:extLst>
              <a:ext uri="{FF2B5EF4-FFF2-40B4-BE49-F238E27FC236}">
                <a16:creationId xmlns:a16="http://schemas.microsoft.com/office/drawing/2014/main" id="{C6C9B22F-76CA-887F-F867-D236E706ECD8}"/>
              </a:ext>
            </a:extLst>
          </p:cNvPr>
          <p:cNvSpPr>
            <a:spLocks noGrp="1"/>
          </p:cNvSpPr>
          <p:nvPr>
            <p:ph type="body" sz="quarter" idx="19" hasCustomPrompt="1"/>
          </p:nvPr>
        </p:nvSpPr>
        <p:spPr>
          <a:xfrm rot="10800000">
            <a:off x="10195052" y="1916605"/>
            <a:ext cx="1617615" cy="2163762"/>
          </a:xfrm>
          <a:prstGeom prst="rect">
            <a:avLst/>
          </a:prstGeom>
        </p:spPr>
        <p:txBody>
          <a:bodyPr rIns="0" anchor="ctr" anchorCtr="0"/>
          <a:lstStyle>
            <a:lvl1pPr marL="0" indent="0">
              <a:buNone/>
              <a:defRPr sz="23900" i="1">
                <a:solidFill>
                  <a:schemeClr val="accent1"/>
                </a:solidFill>
                <a:latin typeface="Georgia" panose="02040502050405020303" pitchFamily="18" charset="0"/>
                <a:cs typeface="Times New Roman" panose="02020603050405020304" pitchFamily="18" charset="0"/>
              </a:defRPr>
            </a:lvl1pPr>
            <a:lvl2pPr marL="169863" indent="0">
              <a:buNone/>
              <a:defRPr>
                <a:solidFill>
                  <a:schemeClr val="accent1"/>
                </a:solidFill>
                <a:latin typeface="Times New Roman" panose="02020603050405020304" pitchFamily="18" charset="0"/>
                <a:cs typeface="Times New Roman" panose="02020603050405020304" pitchFamily="18" charset="0"/>
              </a:defRPr>
            </a:lvl2pPr>
            <a:lvl3pPr marL="344487" indent="0">
              <a:buNone/>
              <a:defRPr>
                <a:solidFill>
                  <a:schemeClr val="accent1"/>
                </a:solidFill>
                <a:latin typeface="Times New Roman" panose="02020603050405020304" pitchFamily="18" charset="0"/>
                <a:cs typeface="Times New Roman" panose="02020603050405020304" pitchFamily="18" charset="0"/>
              </a:defRPr>
            </a:lvl3pPr>
            <a:lvl4pPr marL="514350" indent="0">
              <a:buNone/>
              <a:defRPr>
                <a:solidFill>
                  <a:schemeClr val="accent1"/>
                </a:solidFill>
                <a:latin typeface="Times New Roman" panose="02020603050405020304" pitchFamily="18" charset="0"/>
                <a:cs typeface="Times New Roman" panose="02020603050405020304" pitchFamily="18" charset="0"/>
              </a:defRPr>
            </a:lvl4pPr>
            <a:lvl5pPr marL="688975" indent="0">
              <a:buNone/>
              <a:defRPr>
                <a:solidFill>
                  <a:schemeClr val="accent1"/>
                </a:solidFill>
                <a:latin typeface="Times New Roman" panose="02020603050405020304" pitchFamily="18" charset="0"/>
                <a:cs typeface="Times New Roman" panose="02020603050405020304" pitchFamily="18" charset="0"/>
              </a:defRPr>
            </a:lvl5pPr>
          </a:lstStyle>
          <a:p>
            <a:pPr lvl="0"/>
            <a:r>
              <a:rPr lang="en-US"/>
              <a:t>“</a:t>
            </a:r>
          </a:p>
        </p:txBody>
      </p:sp>
      <p:sp>
        <p:nvSpPr>
          <p:cNvPr id="10" name="Picture Placeholder 4">
            <a:extLst>
              <a:ext uri="{FF2B5EF4-FFF2-40B4-BE49-F238E27FC236}">
                <a16:creationId xmlns:a16="http://schemas.microsoft.com/office/drawing/2014/main" id="{DA1898F5-0A81-AC36-9703-D5A2B1192590}"/>
              </a:ext>
            </a:extLst>
          </p:cNvPr>
          <p:cNvSpPr>
            <a:spLocks noGrp="1"/>
          </p:cNvSpPr>
          <p:nvPr>
            <p:ph type="pic" sz="quarter" idx="20"/>
          </p:nvPr>
        </p:nvSpPr>
        <p:spPr>
          <a:xfrm>
            <a:off x="609600" y="1711791"/>
            <a:ext cx="2312988" cy="2312988"/>
          </a:xfrm>
          <a:prstGeom prst="ellipse">
            <a:avLst/>
          </a:prstGeom>
          <a:solidFill>
            <a:schemeClr val="bg1">
              <a:lumMod val="50000"/>
            </a:schemeClr>
          </a:solidFill>
        </p:spPr>
        <p:txBody>
          <a:bodyPr/>
          <a:lstStyle>
            <a:lvl1pPr>
              <a:defRPr>
                <a:latin typeface="Avenir Next LT Pro" panose="020B0504020202020204" pitchFamily="34" charset="0"/>
              </a:defRPr>
            </a:lvl1pPr>
          </a:lstStyle>
          <a:p>
            <a:endParaRPr lang="en-US"/>
          </a:p>
        </p:txBody>
      </p:sp>
      <p:sp>
        <p:nvSpPr>
          <p:cNvPr id="4" name="Text Placeholder 7">
            <a:extLst>
              <a:ext uri="{FF2B5EF4-FFF2-40B4-BE49-F238E27FC236}">
                <a16:creationId xmlns:a16="http://schemas.microsoft.com/office/drawing/2014/main" id="{30B92125-A1A9-6822-1E61-6CEA3A8A0DC2}"/>
              </a:ext>
            </a:extLst>
          </p:cNvPr>
          <p:cNvSpPr>
            <a:spLocks noGrp="1"/>
          </p:cNvSpPr>
          <p:nvPr>
            <p:ph type="body" sz="quarter" idx="10" hasCustomPrompt="1"/>
          </p:nvPr>
        </p:nvSpPr>
        <p:spPr>
          <a:xfrm>
            <a:off x="2067932" y="834723"/>
            <a:ext cx="1636643" cy="2163762"/>
          </a:xfrm>
          <a:prstGeom prst="rect">
            <a:avLst/>
          </a:prstGeom>
        </p:spPr>
        <p:txBody>
          <a:bodyPr rIns="0"/>
          <a:lstStyle>
            <a:lvl1pPr marL="0" indent="0">
              <a:buNone/>
              <a:defRPr sz="23900" i="1">
                <a:solidFill>
                  <a:schemeClr val="accent1"/>
                </a:solidFill>
                <a:latin typeface="Georgia" panose="02040502050405020303" pitchFamily="18" charset="0"/>
                <a:cs typeface="Times New Roman" panose="02020603050405020304" pitchFamily="18" charset="0"/>
              </a:defRPr>
            </a:lvl1pPr>
            <a:lvl2pPr marL="169863" indent="0">
              <a:buNone/>
              <a:defRPr>
                <a:solidFill>
                  <a:schemeClr val="accent1"/>
                </a:solidFill>
                <a:latin typeface="Times New Roman" panose="02020603050405020304" pitchFamily="18" charset="0"/>
                <a:cs typeface="Times New Roman" panose="02020603050405020304" pitchFamily="18" charset="0"/>
              </a:defRPr>
            </a:lvl2pPr>
            <a:lvl3pPr marL="344487" indent="0">
              <a:buNone/>
              <a:defRPr>
                <a:solidFill>
                  <a:schemeClr val="accent1"/>
                </a:solidFill>
                <a:latin typeface="Times New Roman" panose="02020603050405020304" pitchFamily="18" charset="0"/>
                <a:cs typeface="Times New Roman" panose="02020603050405020304" pitchFamily="18" charset="0"/>
              </a:defRPr>
            </a:lvl3pPr>
            <a:lvl4pPr marL="514350" indent="0">
              <a:buNone/>
              <a:defRPr>
                <a:solidFill>
                  <a:schemeClr val="accent1"/>
                </a:solidFill>
                <a:latin typeface="Times New Roman" panose="02020603050405020304" pitchFamily="18" charset="0"/>
                <a:cs typeface="Times New Roman" panose="02020603050405020304" pitchFamily="18" charset="0"/>
              </a:defRPr>
            </a:lvl4pPr>
            <a:lvl5pPr marL="688975" indent="0">
              <a:buNone/>
              <a:defRPr>
                <a:solidFill>
                  <a:schemeClr val="accent1"/>
                </a:solidFill>
                <a:latin typeface="Times New Roman" panose="02020603050405020304" pitchFamily="18" charset="0"/>
                <a:cs typeface="Times New Roman" panose="02020603050405020304" pitchFamily="18" charset="0"/>
              </a:defRPr>
            </a:lvl5pPr>
          </a:lstStyle>
          <a:p>
            <a:pPr lvl="0"/>
            <a:r>
              <a:rPr lang="en-US"/>
              <a:t>“</a:t>
            </a:r>
          </a:p>
        </p:txBody>
      </p:sp>
      <p:sp>
        <p:nvSpPr>
          <p:cNvPr id="5" name="Text Placeholder 7">
            <a:extLst>
              <a:ext uri="{FF2B5EF4-FFF2-40B4-BE49-F238E27FC236}">
                <a16:creationId xmlns:a16="http://schemas.microsoft.com/office/drawing/2014/main" id="{EF71A08C-D172-3BCE-4B1C-9805D98C18E0}"/>
              </a:ext>
            </a:extLst>
          </p:cNvPr>
          <p:cNvSpPr>
            <a:spLocks noGrp="1"/>
          </p:cNvSpPr>
          <p:nvPr>
            <p:ph type="body" sz="quarter" idx="18"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dirty="0"/>
              <a:t>SECTION TITLE (ALL CAPS) – AVENIR NEXT 9PT</a:t>
            </a:r>
          </a:p>
        </p:txBody>
      </p:sp>
      <p:sp>
        <p:nvSpPr>
          <p:cNvPr id="11" name="Slide Number Placeholder 10">
            <a:extLst>
              <a:ext uri="{FF2B5EF4-FFF2-40B4-BE49-F238E27FC236}">
                <a16:creationId xmlns:a16="http://schemas.microsoft.com/office/drawing/2014/main" id="{22BBD872-30D4-9EEC-1E7F-03B37C0693CC}"/>
              </a:ext>
            </a:extLst>
          </p:cNvPr>
          <p:cNvSpPr>
            <a:spLocks noGrp="1"/>
          </p:cNvSpPr>
          <p:nvPr>
            <p:ph type="sldNum" sz="quarter" idx="21"/>
          </p:nvPr>
        </p:nvSpPr>
        <p:spPr/>
        <p:txBody>
          <a:bodyPr/>
          <a:lstStyle/>
          <a:p>
            <a:fld id="{6E6BEFCD-68CD-420C-AFFE-D63F7C2523FA}" type="slidenum">
              <a:rPr lang="en-US" smtClean="0"/>
              <a:pPr/>
              <a:t>‹#›</a:t>
            </a:fld>
            <a:endParaRPr lang="en-US"/>
          </a:p>
        </p:txBody>
      </p:sp>
    </p:spTree>
    <p:extLst>
      <p:ext uri="{BB962C8B-B14F-4D97-AF65-F5344CB8AC3E}">
        <p14:creationId xmlns:p14="http://schemas.microsoft.com/office/powerpoint/2010/main" val="3617297316"/>
      </p:ext>
    </p:extLst>
  </p:cSld>
  <p:clrMapOvr>
    <a:masterClrMapping/>
  </p:clrMapOvr>
  <p:transition>
    <p:wipe/>
  </p:transition>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Three Columns with Subtitl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2C5F-696D-0D49-B4DC-28E3A26DFACB}"/>
              </a:ext>
            </a:extLst>
          </p:cNvPr>
          <p:cNvSpPr>
            <a:spLocks noGrp="1"/>
          </p:cNvSpPr>
          <p:nvPr>
            <p:ph type="title" hasCustomPrompt="1"/>
          </p:nvPr>
        </p:nvSpPr>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6" name="Content Placeholder 2">
            <a:extLst>
              <a:ext uri="{FF2B5EF4-FFF2-40B4-BE49-F238E27FC236}">
                <a16:creationId xmlns:a16="http://schemas.microsoft.com/office/drawing/2014/main" id="{07C1ECE0-444A-594B-846A-22F53CA7A705}"/>
              </a:ext>
            </a:extLst>
          </p:cNvPr>
          <p:cNvSpPr>
            <a:spLocks noGrp="1"/>
          </p:cNvSpPr>
          <p:nvPr>
            <p:ph sz="quarter" idx="17"/>
          </p:nvPr>
        </p:nvSpPr>
        <p:spPr>
          <a:xfrm>
            <a:off x="609600" y="2452637"/>
            <a:ext cx="3511296" cy="3030877"/>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vl5pPr>
              <a:defRPr lang="en-US" sz="1200" dirty="0">
                <a:solidFill>
                  <a:schemeClr val="tx1"/>
                </a:solidFill>
                <a:latin typeface="Avenir Next LT Pro" panose="020B0504020202020204" pitchFamily="34" charset="77"/>
              </a:defRPr>
            </a:lvl5pPr>
          </a:lstStyle>
          <a:p>
            <a:pPr lvl="0"/>
            <a:r>
              <a:rPr lang="en-US"/>
              <a:t>Click to edit Master text styles</a:t>
            </a:r>
          </a:p>
          <a:p>
            <a:pPr marL="401638" lvl="1" indent="-168275"/>
            <a:r>
              <a:rPr lang="en-US"/>
              <a:t>Second level</a:t>
            </a:r>
          </a:p>
          <a:p>
            <a:pPr marL="625475" lvl="2" indent="-168275"/>
            <a:r>
              <a:rPr lang="en-US"/>
              <a:t>Third level</a:t>
            </a:r>
          </a:p>
          <a:p>
            <a:pPr marL="858838" lvl="3" indent="-168275"/>
            <a:r>
              <a:rPr lang="en-US"/>
              <a:t>Fourth level</a:t>
            </a:r>
          </a:p>
          <a:p>
            <a:pPr marL="1082675" lvl="4" indent="-168275"/>
            <a:r>
              <a:rPr lang="en-US"/>
              <a:t>Fifth level</a:t>
            </a:r>
          </a:p>
        </p:txBody>
      </p:sp>
      <p:sp>
        <p:nvSpPr>
          <p:cNvPr id="7" name="Content Placeholder 2">
            <a:extLst>
              <a:ext uri="{FF2B5EF4-FFF2-40B4-BE49-F238E27FC236}">
                <a16:creationId xmlns:a16="http://schemas.microsoft.com/office/drawing/2014/main" id="{B92D3D91-1322-D74B-BDF9-D205A92880B3}"/>
              </a:ext>
            </a:extLst>
          </p:cNvPr>
          <p:cNvSpPr>
            <a:spLocks noGrp="1"/>
          </p:cNvSpPr>
          <p:nvPr>
            <p:ph sz="quarter" idx="25"/>
          </p:nvPr>
        </p:nvSpPr>
        <p:spPr>
          <a:xfrm>
            <a:off x="8071106" y="2452637"/>
            <a:ext cx="3505200" cy="3030877"/>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vl5pPr>
              <a:defRPr lang="en-US" sz="1200" dirty="0">
                <a:solidFill>
                  <a:schemeClr val="tx1"/>
                </a:solidFill>
                <a:latin typeface="Avenir Next LT Pro" panose="020B0504020202020204" pitchFamily="34" charset="77"/>
              </a:defRPr>
            </a:lvl5pPr>
          </a:lstStyle>
          <a:p>
            <a:pPr lvl="0"/>
            <a:r>
              <a:rPr lang="en-US"/>
              <a:t>Click to edit Master text styles</a:t>
            </a:r>
          </a:p>
          <a:p>
            <a:pPr marL="401638" lvl="1" indent="-168275"/>
            <a:r>
              <a:rPr lang="en-US"/>
              <a:t>Second level</a:t>
            </a:r>
          </a:p>
          <a:p>
            <a:pPr marL="625475" lvl="2" indent="-168275"/>
            <a:r>
              <a:rPr lang="en-US"/>
              <a:t>Third level</a:t>
            </a:r>
          </a:p>
          <a:p>
            <a:pPr marL="858838" lvl="3" indent="-168275"/>
            <a:r>
              <a:rPr lang="en-US"/>
              <a:t>Fourth level</a:t>
            </a:r>
          </a:p>
          <a:p>
            <a:pPr marL="1082675" lvl="4" indent="-168275"/>
            <a:r>
              <a:rPr lang="en-US"/>
              <a:t>Fifth level</a:t>
            </a:r>
          </a:p>
        </p:txBody>
      </p:sp>
      <p:sp>
        <p:nvSpPr>
          <p:cNvPr id="8" name="Content Placeholder 2">
            <a:extLst>
              <a:ext uri="{FF2B5EF4-FFF2-40B4-BE49-F238E27FC236}">
                <a16:creationId xmlns:a16="http://schemas.microsoft.com/office/drawing/2014/main" id="{AFA74E07-1887-D74F-B725-B0368C75DA4C}"/>
              </a:ext>
            </a:extLst>
          </p:cNvPr>
          <p:cNvSpPr>
            <a:spLocks noGrp="1"/>
          </p:cNvSpPr>
          <p:nvPr>
            <p:ph sz="quarter" idx="28"/>
          </p:nvPr>
        </p:nvSpPr>
        <p:spPr>
          <a:xfrm>
            <a:off x="4343400" y="2452637"/>
            <a:ext cx="3505200" cy="3030877"/>
          </a:xfrm>
          <a:prstGeom prst="rect">
            <a:avLst/>
          </a:prstGeom>
        </p:spPr>
        <p:txBody>
          <a:bodyPr vert="horz" lIns="0" tIns="45720" rIns="0" bIns="4572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vl5pPr>
              <a:defRPr lang="en-US" sz="1200" dirty="0">
                <a:solidFill>
                  <a:schemeClr val="tx1"/>
                </a:solidFill>
                <a:latin typeface="Avenir Next LT Pro" panose="020B0504020202020204" pitchFamily="34" charset="77"/>
              </a:defRPr>
            </a:lvl5pPr>
          </a:lstStyle>
          <a:p>
            <a:pPr lvl="0"/>
            <a:r>
              <a:rPr lang="en-US"/>
              <a:t>Click to edit Master text styles</a:t>
            </a:r>
          </a:p>
          <a:p>
            <a:pPr marL="401638" lvl="1" indent="-168275"/>
            <a:r>
              <a:rPr lang="en-US"/>
              <a:t>Second level</a:t>
            </a:r>
          </a:p>
          <a:p>
            <a:pPr marL="625475" lvl="2" indent="-168275"/>
            <a:r>
              <a:rPr lang="en-US"/>
              <a:t>Third level</a:t>
            </a:r>
          </a:p>
          <a:p>
            <a:pPr marL="858838" lvl="3" indent="-168275"/>
            <a:r>
              <a:rPr lang="en-US"/>
              <a:t>Fourth level</a:t>
            </a:r>
          </a:p>
          <a:p>
            <a:pPr marL="1082675" lvl="4" indent="-168275"/>
            <a:r>
              <a:rPr lang="en-US"/>
              <a:t>Fifth level</a:t>
            </a:r>
          </a:p>
        </p:txBody>
      </p:sp>
      <p:sp>
        <p:nvSpPr>
          <p:cNvPr id="9" name="Text Placeholder 11">
            <a:extLst>
              <a:ext uri="{FF2B5EF4-FFF2-40B4-BE49-F238E27FC236}">
                <a16:creationId xmlns:a16="http://schemas.microsoft.com/office/drawing/2014/main" id="{9D544FD4-CA7B-174F-8831-087ECEF93092}"/>
              </a:ext>
            </a:extLst>
          </p:cNvPr>
          <p:cNvSpPr>
            <a:spLocks noGrp="1"/>
          </p:cNvSpPr>
          <p:nvPr>
            <p:ph type="body" sz="quarter" idx="29" hasCustomPrompt="1"/>
          </p:nvPr>
        </p:nvSpPr>
        <p:spPr>
          <a:xfrm>
            <a:off x="609600" y="1829025"/>
            <a:ext cx="3511296" cy="246221"/>
          </a:xfrm>
          <a:prstGeom prst="rect">
            <a:avLst/>
          </a:prstGeom>
        </p:spPr>
        <p:txBody>
          <a:bodyPr lIns="91440" tIns="45720" rIns="91440" bIns="45720" anchor="ctr" anchorCtr="0">
            <a:noAutofit/>
          </a:bodyPr>
          <a:lstStyle>
            <a:lvl1pPr marL="0" indent="0" algn="ctr">
              <a:spcBef>
                <a:spcPts val="0"/>
              </a:spcBef>
              <a:buNone/>
              <a:defRPr sz="140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TITLE HEADER</a:t>
            </a:r>
          </a:p>
        </p:txBody>
      </p:sp>
      <p:sp>
        <p:nvSpPr>
          <p:cNvPr id="10" name="Text Placeholder 11">
            <a:extLst>
              <a:ext uri="{FF2B5EF4-FFF2-40B4-BE49-F238E27FC236}">
                <a16:creationId xmlns:a16="http://schemas.microsoft.com/office/drawing/2014/main" id="{42EF5863-2B82-EB4A-B518-D9E4E48CF746}"/>
              </a:ext>
            </a:extLst>
          </p:cNvPr>
          <p:cNvSpPr>
            <a:spLocks noGrp="1"/>
          </p:cNvSpPr>
          <p:nvPr>
            <p:ph type="body" sz="quarter" idx="18" hasCustomPrompt="1"/>
          </p:nvPr>
        </p:nvSpPr>
        <p:spPr>
          <a:xfrm>
            <a:off x="609600" y="2141767"/>
            <a:ext cx="3511296" cy="215444"/>
          </a:xfrm>
          <a:prstGeom prst="rect">
            <a:avLst/>
          </a:prstGeom>
        </p:spPr>
        <p:txBody>
          <a:bodyPr lIns="91440" tIns="45720" rIns="91440" bIns="45720" anchor="ctr" anchorCtr="0">
            <a:noAutofit/>
          </a:bodyPr>
          <a:lstStyle>
            <a:lvl1pPr marL="0" indent="0" algn="ctr">
              <a:spcBef>
                <a:spcPts val="0"/>
              </a:spcBef>
              <a:buNone/>
              <a:defRPr sz="1200" b="0" baseline="0">
                <a:solidFill>
                  <a:schemeClr val="accent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a:t>
            </a:r>
          </a:p>
        </p:txBody>
      </p:sp>
      <p:sp>
        <p:nvSpPr>
          <p:cNvPr id="11" name="Text Placeholder 11">
            <a:extLst>
              <a:ext uri="{FF2B5EF4-FFF2-40B4-BE49-F238E27FC236}">
                <a16:creationId xmlns:a16="http://schemas.microsoft.com/office/drawing/2014/main" id="{0E23ECC1-5553-554E-9D67-3865536D69A4}"/>
              </a:ext>
            </a:extLst>
          </p:cNvPr>
          <p:cNvSpPr>
            <a:spLocks noGrp="1"/>
          </p:cNvSpPr>
          <p:nvPr>
            <p:ph type="body" sz="quarter" idx="19" hasCustomPrompt="1"/>
          </p:nvPr>
        </p:nvSpPr>
        <p:spPr>
          <a:xfrm>
            <a:off x="4340352" y="1829025"/>
            <a:ext cx="3511296" cy="246221"/>
          </a:xfrm>
          <a:prstGeom prst="rect">
            <a:avLst/>
          </a:prstGeom>
        </p:spPr>
        <p:txBody>
          <a:bodyPr lIns="91440" tIns="45720" rIns="91440" bIns="45720" anchor="ctr" anchorCtr="0">
            <a:noAutofit/>
          </a:bodyPr>
          <a:lstStyle>
            <a:lvl1pPr marL="0" indent="0" algn="ctr">
              <a:spcBef>
                <a:spcPts val="0"/>
              </a:spcBef>
              <a:buNone/>
              <a:defRPr sz="140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TITLE HEADER</a:t>
            </a:r>
          </a:p>
        </p:txBody>
      </p:sp>
      <p:sp>
        <p:nvSpPr>
          <p:cNvPr id="12" name="Text Placeholder 11">
            <a:extLst>
              <a:ext uri="{FF2B5EF4-FFF2-40B4-BE49-F238E27FC236}">
                <a16:creationId xmlns:a16="http://schemas.microsoft.com/office/drawing/2014/main" id="{23161D3C-76B6-BE4D-A167-263F7BBC370F}"/>
              </a:ext>
            </a:extLst>
          </p:cNvPr>
          <p:cNvSpPr>
            <a:spLocks noGrp="1"/>
          </p:cNvSpPr>
          <p:nvPr>
            <p:ph type="body" sz="quarter" idx="21" hasCustomPrompt="1"/>
          </p:nvPr>
        </p:nvSpPr>
        <p:spPr>
          <a:xfrm>
            <a:off x="4340352" y="2141767"/>
            <a:ext cx="3511296" cy="215444"/>
          </a:xfrm>
          <a:prstGeom prst="rect">
            <a:avLst/>
          </a:prstGeom>
        </p:spPr>
        <p:txBody>
          <a:bodyPr lIns="91440" tIns="45720" rIns="91440" bIns="45720" anchor="ctr" anchorCtr="0">
            <a:noAutofit/>
          </a:bodyPr>
          <a:lstStyle>
            <a:lvl1pPr marL="0" indent="0" algn="ctr">
              <a:spcBef>
                <a:spcPts val="0"/>
              </a:spcBef>
              <a:buNone/>
              <a:defRPr sz="1200" b="0" baseline="0">
                <a:solidFill>
                  <a:schemeClr val="accent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a:t>
            </a:r>
          </a:p>
        </p:txBody>
      </p:sp>
      <p:sp>
        <p:nvSpPr>
          <p:cNvPr id="13" name="Text Placeholder 11">
            <a:extLst>
              <a:ext uri="{FF2B5EF4-FFF2-40B4-BE49-F238E27FC236}">
                <a16:creationId xmlns:a16="http://schemas.microsoft.com/office/drawing/2014/main" id="{AE981E8F-A216-EE49-8816-6E00EF50ECBB}"/>
              </a:ext>
            </a:extLst>
          </p:cNvPr>
          <p:cNvSpPr>
            <a:spLocks noGrp="1"/>
          </p:cNvSpPr>
          <p:nvPr>
            <p:ph type="body" sz="quarter" idx="30" hasCustomPrompt="1"/>
          </p:nvPr>
        </p:nvSpPr>
        <p:spPr>
          <a:xfrm>
            <a:off x="8065010" y="1829025"/>
            <a:ext cx="3511296" cy="246221"/>
          </a:xfrm>
          <a:prstGeom prst="rect">
            <a:avLst/>
          </a:prstGeom>
        </p:spPr>
        <p:txBody>
          <a:bodyPr lIns="91440" tIns="45720" rIns="91440" bIns="45720" anchor="ctr" anchorCtr="0">
            <a:noAutofit/>
          </a:bodyPr>
          <a:lstStyle>
            <a:lvl1pPr marL="0" indent="0" algn="ctr">
              <a:spcBef>
                <a:spcPts val="0"/>
              </a:spcBef>
              <a:buNone/>
              <a:defRPr sz="140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TITLE HEADER</a:t>
            </a:r>
          </a:p>
        </p:txBody>
      </p:sp>
      <p:sp>
        <p:nvSpPr>
          <p:cNvPr id="14" name="Text Placeholder 11">
            <a:extLst>
              <a:ext uri="{FF2B5EF4-FFF2-40B4-BE49-F238E27FC236}">
                <a16:creationId xmlns:a16="http://schemas.microsoft.com/office/drawing/2014/main" id="{04DD19F9-CDB0-7C48-B207-F8029BF9338B}"/>
              </a:ext>
            </a:extLst>
          </p:cNvPr>
          <p:cNvSpPr>
            <a:spLocks noGrp="1"/>
          </p:cNvSpPr>
          <p:nvPr>
            <p:ph type="body" sz="quarter" idx="31" hasCustomPrompt="1"/>
          </p:nvPr>
        </p:nvSpPr>
        <p:spPr>
          <a:xfrm>
            <a:off x="8065010" y="2141767"/>
            <a:ext cx="3511296" cy="215444"/>
          </a:xfrm>
          <a:prstGeom prst="rect">
            <a:avLst/>
          </a:prstGeom>
        </p:spPr>
        <p:txBody>
          <a:bodyPr lIns="91440" tIns="45720" rIns="91440" bIns="45720" anchor="ctr" anchorCtr="0">
            <a:noAutofit/>
          </a:bodyPr>
          <a:lstStyle>
            <a:lvl1pPr marL="0" indent="0" algn="ctr">
              <a:spcBef>
                <a:spcPts val="0"/>
              </a:spcBef>
              <a:buNone/>
              <a:defRPr sz="1200" b="0" baseline="0">
                <a:solidFill>
                  <a:schemeClr val="accent1"/>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a:t>
            </a:r>
          </a:p>
        </p:txBody>
      </p:sp>
      <p:sp>
        <p:nvSpPr>
          <p:cNvPr id="4" name="Text Placeholder 11">
            <a:extLst>
              <a:ext uri="{FF2B5EF4-FFF2-40B4-BE49-F238E27FC236}">
                <a16:creationId xmlns:a16="http://schemas.microsoft.com/office/drawing/2014/main" id="{DA2EA5BA-3817-88E7-75C6-811529A6A315}"/>
              </a:ext>
            </a:extLst>
          </p:cNvPr>
          <p:cNvSpPr>
            <a:spLocks noGrp="1"/>
          </p:cNvSpPr>
          <p:nvPr>
            <p:ph type="body" sz="quarter" idx="1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3" name="Text Placeholder 12">
            <a:extLst>
              <a:ext uri="{FF2B5EF4-FFF2-40B4-BE49-F238E27FC236}">
                <a16:creationId xmlns:a16="http://schemas.microsoft.com/office/drawing/2014/main" id="{A3B31A09-912D-29A3-28E0-7E627225E1B5}"/>
              </a:ext>
            </a:extLst>
          </p:cNvPr>
          <p:cNvSpPr>
            <a:spLocks noGrp="1"/>
          </p:cNvSpPr>
          <p:nvPr>
            <p:ph type="body" sz="quarter" idx="16"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15" name="Text Placeholder 7">
            <a:extLst>
              <a:ext uri="{FF2B5EF4-FFF2-40B4-BE49-F238E27FC236}">
                <a16:creationId xmlns:a16="http://schemas.microsoft.com/office/drawing/2014/main" id="{754D1070-309E-82DE-3E75-1E406003719A}"/>
              </a:ext>
            </a:extLst>
          </p:cNvPr>
          <p:cNvSpPr>
            <a:spLocks noGrp="1"/>
          </p:cNvSpPr>
          <p:nvPr>
            <p:ph type="body" sz="quarter" idx="32"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dirty="0"/>
              <a:t>SECTION TITLE (ALL CAPS) – AVENIR NEXT 9PT</a:t>
            </a:r>
          </a:p>
        </p:txBody>
      </p:sp>
      <p:sp>
        <p:nvSpPr>
          <p:cNvPr id="16" name="Slide Number Placeholder 15">
            <a:extLst>
              <a:ext uri="{FF2B5EF4-FFF2-40B4-BE49-F238E27FC236}">
                <a16:creationId xmlns:a16="http://schemas.microsoft.com/office/drawing/2014/main" id="{DD62E798-404B-0C14-4C26-806997EE7C1B}"/>
              </a:ext>
            </a:extLst>
          </p:cNvPr>
          <p:cNvSpPr>
            <a:spLocks noGrp="1"/>
          </p:cNvSpPr>
          <p:nvPr>
            <p:ph type="sldNum" sz="quarter" idx="33"/>
          </p:nvPr>
        </p:nvSpPr>
        <p:spPr/>
        <p:txBody>
          <a:bodyPr/>
          <a:lstStyle/>
          <a:p>
            <a:fld id="{6E6BEFCD-68CD-420C-AFFE-D63F7C2523FA}" type="slidenum">
              <a:rPr lang="en-US" smtClean="0"/>
              <a:pPr/>
              <a:t>‹#›</a:t>
            </a:fld>
            <a:endParaRPr lang="en-US"/>
          </a:p>
        </p:txBody>
      </p:sp>
    </p:spTree>
    <p:extLst>
      <p:ext uri="{BB962C8B-B14F-4D97-AF65-F5344CB8AC3E}">
        <p14:creationId xmlns:p14="http://schemas.microsoft.com/office/powerpoint/2010/main" val="1127958997"/>
      </p:ext>
    </p:extLst>
  </p:cSld>
  <p:clrMapOvr>
    <a:masterClrMapping/>
  </p:clrMapOvr>
  <p:transition>
    <p:wipe/>
  </p:transition>
  <p:extLst>
    <p:ext uri="{DCECCB84-F9BA-43D5-87BE-67443E8EF086}">
      <p15:sldGuideLst xmlns:p15="http://schemas.microsoft.com/office/powerpoint/2012/main">
        <p15:guide id="1" orient="horz" pos="3456">
          <p15:clr>
            <a:srgbClr val="FBAE40"/>
          </p15:clr>
        </p15:guide>
        <p15:guide id="2" orient="horz" pos="1152">
          <p15:clr>
            <a:srgbClr val="FBAE40"/>
          </p15:clr>
        </p15:guide>
      </p15:sldGuideLst>
    </p:ext>
  </p:extLst>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Content Grid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2C5F-696D-0D49-B4DC-28E3A26DFACB}"/>
              </a:ext>
            </a:extLst>
          </p:cNvPr>
          <p:cNvSpPr>
            <a:spLocks noGrp="1"/>
          </p:cNvSpPr>
          <p:nvPr>
            <p:ph type="title" hasCustomPrompt="1"/>
          </p:nvPr>
        </p:nvSpPr>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6" name="Content Placeholder 2">
            <a:extLst>
              <a:ext uri="{FF2B5EF4-FFF2-40B4-BE49-F238E27FC236}">
                <a16:creationId xmlns:a16="http://schemas.microsoft.com/office/drawing/2014/main" id="{07C1ECE0-444A-594B-846A-22F53CA7A705}"/>
              </a:ext>
            </a:extLst>
          </p:cNvPr>
          <p:cNvSpPr>
            <a:spLocks noGrp="1"/>
          </p:cNvSpPr>
          <p:nvPr>
            <p:ph sz="quarter" idx="17"/>
          </p:nvPr>
        </p:nvSpPr>
        <p:spPr>
          <a:xfrm>
            <a:off x="609599" y="1845443"/>
            <a:ext cx="5298897" cy="1561052"/>
          </a:xfrm>
          <a:prstGeom prst="rect">
            <a:avLst/>
          </a:prstGeom>
          <a:noFill/>
        </p:spPr>
        <p:txBody>
          <a:bodyPr vert="horz" lIns="91440" tIns="91440" rIns="91440" bIns="0" rtlCol="0">
            <a:noAutofit/>
          </a:bodyPr>
          <a:lstStyle>
            <a:lvl1pPr>
              <a:defRPr lang="en-US" sz="1400" dirty="0" smtClean="0">
                <a:solidFill>
                  <a:schemeClr val="tx1"/>
                </a:solidFill>
                <a:latin typeface="Avenir Next LT Pro" panose="020B0504020202020204" pitchFamily="34" charset="77"/>
              </a:defRPr>
            </a:lvl1pPr>
            <a:lvl2pPr marL="401638" indent="-174625">
              <a:defRPr lang="en-US" sz="1200" dirty="0" smtClean="0">
                <a:solidFill>
                  <a:schemeClr val="tx1"/>
                </a:solidFill>
                <a:latin typeface="Avenir Next LT Pro" panose="020B0504020202020204" pitchFamily="34" charset="77"/>
              </a:defRPr>
            </a:lvl2pPr>
            <a:lvl3pPr marL="625475" indent="-169863">
              <a:defRPr lang="en-US" sz="1200" dirty="0" smtClean="0">
                <a:solidFill>
                  <a:schemeClr val="tx1"/>
                </a:solidFill>
                <a:latin typeface="Avenir Next LT Pro" panose="020B0504020202020204" pitchFamily="34" charset="77"/>
              </a:defRPr>
            </a:lvl3pPr>
            <a:lvl4pPr marL="858838" indent="-174625">
              <a:defRPr lang="en-US" sz="1200" dirty="0" smtClean="0">
                <a:solidFill>
                  <a:schemeClr val="tx1"/>
                </a:solidFill>
                <a:latin typeface="Avenir Next LT Pro" panose="020B0504020202020204" pitchFamily="34" charset="77"/>
              </a:defRPr>
            </a:lvl4pPr>
            <a:lvl5pPr marL="1082675" indent="-160338">
              <a:defRPr lang="en-US" sz="1200" dirty="0">
                <a:solidFill>
                  <a:schemeClr val="tx1"/>
                </a:solidFill>
                <a:latin typeface="Avenir Next LT Pro" panose="020B0504020202020204" pitchFamily="34" charset="77"/>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2">
            <a:extLst>
              <a:ext uri="{FF2B5EF4-FFF2-40B4-BE49-F238E27FC236}">
                <a16:creationId xmlns:a16="http://schemas.microsoft.com/office/drawing/2014/main" id="{AFA74E07-1887-D74F-B725-B0368C75DA4C}"/>
              </a:ext>
            </a:extLst>
          </p:cNvPr>
          <p:cNvSpPr>
            <a:spLocks noGrp="1"/>
          </p:cNvSpPr>
          <p:nvPr>
            <p:ph sz="quarter" idx="28"/>
          </p:nvPr>
        </p:nvSpPr>
        <p:spPr>
          <a:xfrm>
            <a:off x="6286554" y="1845443"/>
            <a:ext cx="5289698" cy="1561052"/>
          </a:xfrm>
          <a:prstGeom prst="rect">
            <a:avLst/>
          </a:prstGeom>
          <a:noFill/>
        </p:spPr>
        <p:txBody>
          <a:bodyPr vert="horz" lIns="91440" tIns="91440" rIns="91440" bIns="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vl5pPr>
              <a:defRPr lang="en-US" sz="1200" dirty="0">
                <a:solidFill>
                  <a:schemeClr val="tx1"/>
                </a:solidFill>
                <a:latin typeface="Avenir Next LT Pro" panose="020B0504020202020204" pitchFamily="34" charset="77"/>
              </a:defRPr>
            </a:lvl5pPr>
          </a:lstStyle>
          <a:p>
            <a:pPr lvl="0"/>
            <a:r>
              <a:rPr lang="en-US"/>
              <a:t>Click to edit Master text styles</a:t>
            </a:r>
          </a:p>
          <a:p>
            <a:pPr marL="401638" lvl="1"/>
            <a:r>
              <a:rPr lang="en-US"/>
              <a:t>Second level</a:t>
            </a:r>
          </a:p>
          <a:p>
            <a:pPr marL="625475" lvl="2"/>
            <a:r>
              <a:rPr lang="en-US"/>
              <a:t>Third level</a:t>
            </a:r>
          </a:p>
          <a:p>
            <a:pPr marL="858838" lvl="3"/>
            <a:r>
              <a:rPr lang="en-US"/>
              <a:t>Fourth level</a:t>
            </a:r>
          </a:p>
          <a:p>
            <a:pPr marL="1082675" lvl="4" indent="-160338"/>
            <a:r>
              <a:rPr lang="en-US"/>
              <a:t>Fifth level</a:t>
            </a:r>
          </a:p>
        </p:txBody>
      </p:sp>
      <p:sp>
        <p:nvSpPr>
          <p:cNvPr id="9" name="Text Placeholder 11">
            <a:extLst>
              <a:ext uri="{FF2B5EF4-FFF2-40B4-BE49-F238E27FC236}">
                <a16:creationId xmlns:a16="http://schemas.microsoft.com/office/drawing/2014/main" id="{9D544FD4-CA7B-174F-8831-087ECEF93092}"/>
              </a:ext>
            </a:extLst>
          </p:cNvPr>
          <p:cNvSpPr>
            <a:spLocks noGrp="1"/>
          </p:cNvSpPr>
          <p:nvPr>
            <p:ph type="body" sz="quarter" idx="29" hasCustomPrompt="1"/>
          </p:nvPr>
        </p:nvSpPr>
        <p:spPr>
          <a:xfrm>
            <a:off x="609599" y="1495386"/>
            <a:ext cx="5298897" cy="334082"/>
          </a:xfrm>
          <a:prstGeom prst="rect">
            <a:avLst/>
          </a:prstGeom>
          <a:noFill/>
        </p:spPr>
        <p:txBody>
          <a:bodyPr lIns="91440" tIns="45720" rIns="91440" bIns="45720" anchor="ctr" anchorCtr="0">
            <a:noAutofit/>
          </a:bodyPr>
          <a:lstStyle>
            <a:lvl1pPr marL="0" indent="0" algn="ctr">
              <a:spcBef>
                <a:spcPts val="0"/>
              </a:spcBef>
              <a:buNone/>
              <a:defRPr sz="140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TITLE HEADER</a:t>
            </a:r>
          </a:p>
        </p:txBody>
      </p:sp>
      <p:sp>
        <p:nvSpPr>
          <p:cNvPr id="11" name="Text Placeholder 11">
            <a:extLst>
              <a:ext uri="{FF2B5EF4-FFF2-40B4-BE49-F238E27FC236}">
                <a16:creationId xmlns:a16="http://schemas.microsoft.com/office/drawing/2014/main" id="{0E23ECC1-5553-554E-9D67-3865536D69A4}"/>
              </a:ext>
            </a:extLst>
          </p:cNvPr>
          <p:cNvSpPr>
            <a:spLocks noGrp="1"/>
          </p:cNvSpPr>
          <p:nvPr>
            <p:ph type="body" sz="quarter" idx="19" hasCustomPrompt="1"/>
          </p:nvPr>
        </p:nvSpPr>
        <p:spPr>
          <a:xfrm>
            <a:off x="6283506" y="1495386"/>
            <a:ext cx="5298897" cy="334082"/>
          </a:xfrm>
          <a:prstGeom prst="rect">
            <a:avLst/>
          </a:prstGeom>
          <a:noFill/>
        </p:spPr>
        <p:txBody>
          <a:bodyPr lIns="91440" tIns="45720" rIns="91440" bIns="45720" anchor="ctr" anchorCtr="0">
            <a:noAutofit/>
          </a:bodyPr>
          <a:lstStyle>
            <a:lvl1pPr marL="0" indent="0" algn="ctr">
              <a:spcBef>
                <a:spcPts val="0"/>
              </a:spcBef>
              <a:buNone/>
              <a:defRPr sz="140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TITLE HEADER</a:t>
            </a:r>
          </a:p>
        </p:txBody>
      </p:sp>
      <p:sp>
        <p:nvSpPr>
          <p:cNvPr id="18" name="Content Placeholder 2">
            <a:extLst>
              <a:ext uri="{FF2B5EF4-FFF2-40B4-BE49-F238E27FC236}">
                <a16:creationId xmlns:a16="http://schemas.microsoft.com/office/drawing/2014/main" id="{5D406F90-8404-8449-9872-2AF9009CE691}"/>
              </a:ext>
            </a:extLst>
          </p:cNvPr>
          <p:cNvSpPr>
            <a:spLocks noGrp="1"/>
          </p:cNvSpPr>
          <p:nvPr>
            <p:ph sz="quarter" idx="30"/>
          </p:nvPr>
        </p:nvSpPr>
        <p:spPr>
          <a:xfrm>
            <a:off x="609599" y="4045740"/>
            <a:ext cx="5298897" cy="1561052"/>
          </a:xfrm>
          <a:prstGeom prst="rect">
            <a:avLst/>
          </a:prstGeom>
          <a:noFill/>
        </p:spPr>
        <p:txBody>
          <a:bodyPr vert="horz" lIns="91440" tIns="91440" rIns="91440" bIns="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vl5pPr>
              <a:defRPr lang="en-US" sz="1200" dirty="0">
                <a:solidFill>
                  <a:schemeClr val="tx1"/>
                </a:solidFill>
                <a:latin typeface="Avenir Next LT Pro" panose="020B0504020202020204" pitchFamily="34" charset="77"/>
              </a:defRPr>
            </a:lvl5pPr>
          </a:lstStyle>
          <a:p>
            <a:pPr lvl="0"/>
            <a:r>
              <a:rPr lang="en-US"/>
              <a:t>Click to edit Master text styles</a:t>
            </a:r>
          </a:p>
          <a:p>
            <a:pPr marL="401638" lvl="1"/>
            <a:r>
              <a:rPr lang="en-US"/>
              <a:t>Second level</a:t>
            </a:r>
          </a:p>
          <a:p>
            <a:pPr marL="625475" lvl="2"/>
            <a:r>
              <a:rPr lang="en-US"/>
              <a:t>Third level</a:t>
            </a:r>
          </a:p>
          <a:p>
            <a:pPr marL="858838" lvl="3"/>
            <a:r>
              <a:rPr lang="en-US"/>
              <a:t>Fourth level</a:t>
            </a:r>
          </a:p>
          <a:p>
            <a:pPr marL="1082675" lvl="4" indent="-160338"/>
            <a:r>
              <a:rPr lang="en-US"/>
              <a:t>Fifth level</a:t>
            </a:r>
          </a:p>
        </p:txBody>
      </p:sp>
      <p:sp>
        <p:nvSpPr>
          <p:cNvPr id="19" name="Content Placeholder 2">
            <a:extLst>
              <a:ext uri="{FF2B5EF4-FFF2-40B4-BE49-F238E27FC236}">
                <a16:creationId xmlns:a16="http://schemas.microsoft.com/office/drawing/2014/main" id="{0767CC35-2895-DF47-8D9F-9BA790B383B5}"/>
              </a:ext>
            </a:extLst>
          </p:cNvPr>
          <p:cNvSpPr>
            <a:spLocks noGrp="1"/>
          </p:cNvSpPr>
          <p:nvPr>
            <p:ph sz="quarter" idx="31"/>
          </p:nvPr>
        </p:nvSpPr>
        <p:spPr>
          <a:xfrm>
            <a:off x="6286554" y="4045740"/>
            <a:ext cx="5289698" cy="1561052"/>
          </a:xfrm>
          <a:prstGeom prst="rect">
            <a:avLst/>
          </a:prstGeom>
          <a:noFill/>
        </p:spPr>
        <p:txBody>
          <a:bodyPr vert="horz" lIns="91440" tIns="91440" rIns="91440" bIns="0" rtlCol="0">
            <a:noAutofit/>
          </a:bodyPr>
          <a:lstStyle>
            <a:lvl1pPr>
              <a:defRPr lang="en-US" dirty="0">
                <a:solidFill>
                  <a:schemeClr val="tx1"/>
                </a:solidFill>
                <a:latin typeface="Avenir Next LT Pro" panose="020B0504020202020204" pitchFamily="34" charset="77"/>
              </a:defRPr>
            </a:lvl1pPr>
            <a:lvl2pPr>
              <a:defRPr lang="en-US" sz="1200" dirty="0">
                <a:solidFill>
                  <a:schemeClr val="tx1"/>
                </a:solidFill>
                <a:latin typeface="Avenir Next LT Pro" panose="020B0504020202020204" pitchFamily="34" charset="77"/>
              </a:defRPr>
            </a:lvl2pPr>
            <a:lvl3pPr>
              <a:defRPr lang="en-US" sz="1200" dirty="0">
                <a:solidFill>
                  <a:schemeClr val="tx1"/>
                </a:solidFill>
                <a:latin typeface="Avenir Next LT Pro" panose="020B0504020202020204" pitchFamily="34" charset="77"/>
              </a:defRPr>
            </a:lvl3pPr>
            <a:lvl4pPr>
              <a:defRPr lang="en-US" sz="1200" dirty="0">
                <a:solidFill>
                  <a:schemeClr val="tx1"/>
                </a:solidFill>
                <a:latin typeface="Avenir Next LT Pro" panose="020B0504020202020204" pitchFamily="34" charset="77"/>
              </a:defRPr>
            </a:lvl4pPr>
            <a:lvl5pPr>
              <a:defRPr lang="en-US" sz="1200" dirty="0">
                <a:solidFill>
                  <a:schemeClr val="tx1"/>
                </a:solidFill>
                <a:latin typeface="Avenir Next LT Pro" panose="020B0504020202020204" pitchFamily="34" charset="77"/>
              </a:defRPr>
            </a:lvl5pPr>
          </a:lstStyle>
          <a:p>
            <a:pPr lvl="0"/>
            <a:r>
              <a:rPr lang="en-US"/>
              <a:t>Click to edit Master text styles</a:t>
            </a:r>
          </a:p>
          <a:p>
            <a:pPr marL="401638" lvl="1"/>
            <a:r>
              <a:rPr lang="en-US"/>
              <a:t>Second level</a:t>
            </a:r>
          </a:p>
          <a:p>
            <a:pPr marL="625475" lvl="2"/>
            <a:r>
              <a:rPr lang="en-US"/>
              <a:t>Third level</a:t>
            </a:r>
          </a:p>
          <a:p>
            <a:pPr marL="858838" lvl="3"/>
            <a:r>
              <a:rPr lang="en-US"/>
              <a:t>Fourth level</a:t>
            </a:r>
          </a:p>
          <a:p>
            <a:pPr marL="1082675" lvl="4" indent="-160338"/>
            <a:r>
              <a:rPr lang="en-US"/>
              <a:t>Fifth level</a:t>
            </a:r>
          </a:p>
        </p:txBody>
      </p:sp>
      <p:sp>
        <p:nvSpPr>
          <p:cNvPr id="20" name="Text Placeholder 11">
            <a:extLst>
              <a:ext uri="{FF2B5EF4-FFF2-40B4-BE49-F238E27FC236}">
                <a16:creationId xmlns:a16="http://schemas.microsoft.com/office/drawing/2014/main" id="{15D481F2-253B-0145-88FD-DA96AB5470EC}"/>
              </a:ext>
            </a:extLst>
          </p:cNvPr>
          <p:cNvSpPr>
            <a:spLocks noGrp="1"/>
          </p:cNvSpPr>
          <p:nvPr>
            <p:ph type="body" sz="quarter" idx="32" hasCustomPrompt="1"/>
          </p:nvPr>
        </p:nvSpPr>
        <p:spPr>
          <a:xfrm>
            <a:off x="609599" y="3695474"/>
            <a:ext cx="5298897" cy="334082"/>
          </a:xfrm>
          <a:prstGeom prst="rect">
            <a:avLst/>
          </a:prstGeom>
          <a:noFill/>
        </p:spPr>
        <p:txBody>
          <a:bodyPr lIns="91440" tIns="45720" rIns="91440" bIns="45720" anchor="ctr" anchorCtr="0">
            <a:noAutofit/>
          </a:bodyPr>
          <a:lstStyle>
            <a:lvl1pPr marL="0" indent="0" algn="ctr">
              <a:spcBef>
                <a:spcPts val="0"/>
              </a:spcBef>
              <a:buNone/>
              <a:defRPr sz="140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TITLE HEADER</a:t>
            </a:r>
          </a:p>
        </p:txBody>
      </p:sp>
      <p:sp>
        <p:nvSpPr>
          <p:cNvPr id="21" name="Text Placeholder 11">
            <a:extLst>
              <a:ext uri="{FF2B5EF4-FFF2-40B4-BE49-F238E27FC236}">
                <a16:creationId xmlns:a16="http://schemas.microsoft.com/office/drawing/2014/main" id="{2DB30398-E09D-954C-A3FA-F7C51CDDB749}"/>
              </a:ext>
            </a:extLst>
          </p:cNvPr>
          <p:cNvSpPr>
            <a:spLocks noGrp="1"/>
          </p:cNvSpPr>
          <p:nvPr>
            <p:ph type="body" sz="quarter" idx="33" hasCustomPrompt="1"/>
          </p:nvPr>
        </p:nvSpPr>
        <p:spPr>
          <a:xfrm>
            <a:off x="6283506" y="3695474"/>
            <a:ext cx="5298897" cy="334082"/>
          </a:xfrm>
          <a:prstGeom prst="rect">
            <a:avLst/>
          </a:prstGeom>
          <a:noFill/>
        </p:spPr>
        <p:txBody>
          <a:bodyPr lIns="91440" tIns="45720" rIns="91440" bIns="45720" anchor="ctr" anchorCtr="0">
            <a:noAutofit/>
          </a:bodyPr>
          <a:lstStyle>
            <a:lvl1pPr marL="0" indent="0" algn="ctr">
              <a:spcBef>
                <a:spcPts val="0"/>
              </a:spcBef>
              <a:buNone/>
              <a:defRPr sz="1400" b="1" i="0" spc="0" baseline="0">
                <a:solidFill>
                  <a:schemeClr val="tx1"/>
                </a:solidFill>
                <a:latin typeface="Avenir Next LT Pro" panose="020B0504020202020204" pitchFamily="34" charset="77"/>
                <a:cs typeface="Arial Black" panose="020B0604020202020204" pitchFamily="34" charset="0"/>
              </a:defRPr>
            </a:lvl1pPr>
            <a:lvl2pPr marL="236537" indent="0">
              <a:buNone/>
              <a:defRPr/>
            </a:lvl2pPr>
            <a:lvl3pPr marL="401637" indent="0">
              <a:buNone/>
              <a:defRPr/>
            </a:lvl3pPr>
            <a:lvl4pPr marL="568325" indent="0">
              <a:buNone/>
              <a:defRPr/>
            </a:lvl4pPr>
            <a:lvl5pPr marL="512762" indent="0">
              <a:buNone/>
              <a:defRPr/>
            </a:lvl5pPr>
          </a:lstStyle>
          <a:p>
            <a:pPr lvl="0"/>
            <a:r>
              <a:rPr lang="en-US"/>
              <a:t>TITLE HEADER</a:t>
            </a:r>
          </a:p>
        </p:txBody>
      </p:sp>
      <p:sp>
        <p:nvSpPr>
          <p:cNvPr id="4" name="Text Placeholder 11">
            <a:extLst>
              <a:ext uri="{FF2B5EF4-FFF2-40B4-BE49-F238E27FC236}">
                <a16:creationId xmlns:a16="http://schemas.microsoft.com/office/drawing/2014/main" id="{DA07CCA5-3A1A-BB49-AB25-CED1E6C7F080}"/>
              </a:ext>
            </a:extLst>
          </p:cNvPr>
          <p:cNvSpPr>
            <a:spLocks noGrp="1"/>
          </p:cNvSpPr>
          <p:nvPr>
            <p:ph type="body" sz="quarter" idx="1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3" name="Text Placeholder 12">
            <a:extLst>
              <a:ext uri="{FF2B5EF4-FFF2-40B4-BE49-F238E27FC236}">
                <a16:creationId xmlns:a16="http://schemas.microsoft.com/office/drawing/2014/main" id="{732914B7-184F-307B-3A4F-F63D8F17C820}"/>
              </a:ext>
            </a:extLst>
          </p:cNvPr>
          <p:cNvSpPr>
            <a:spLocks noGrp="1"/>
          </p:cNvSpPr>
          <p:nvPr>
            <p:ph type="body" sz="quarter" idx="16"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7" name="Text Placeholder 7">
            <a:extLst>
              <a:ext uri="{FF2B5EF4-FFF2-40B4-BE49-F238E27FC236}">
                <a16:creationId xmlns:a16="http://schemas.microsoft.com/office/drawing/2014/main" id="{F46D8C0D-6573-5AF9-111E-CEA0804CF0DC}"/>
              </a:ext>
            </a:extLst>
          </p:cNvPr>
          <p:cNvSpPr>
            <a:spLocks noGrp="1"/>
          </p:cNvSpPr>
          <p:nvPr>
            <p:ph type="body" sz="quarter" idx="18"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dirty="0"/>
              <a:t>SECTION TITLE (ALL CAPS) – AVENIR NEXT 9PT</a:t>
            </a:r>
          </a:p>
        </p:txBody>
      </p:sp>
      <p:sp>
        <p:nvSpPr>
          <p:cNvPr id="10" name="Slide Number Placeholder 9">
            <a:extLst>
              <a:ext uri="{FF2B5EF4-FFF2-40B4-BE49-F238E27FC236}">
                <a16:creationId xmlns:a16="http://schemas.microsoft.com/office/drawing/2014/main" id="{00AEDFED-6AAF-7202-657D-DEACB6A5EA6C}"/>
              </a:ext>
            </a:extLst>
          </p:cNvPr>
          <p:cNvSpPr>
            <a:spLocks noGrp="1"/>
          </p:cNvSpPr>
          <p:nvPr>
            <p:ph type="sldNum" sz="quarter" idx="34"/>
          </p:nvPr>
        </p:nvSpPr>
        <p:spPr/>
        <p:txBody>
          <a:bodyPr/>
          <a:lstStyle/>
          <a:p>
            <a:fld id="{6E6BEFCD-68CD-420C-AFFE-D63F7C2523FA}" type="slidenum">
              <a:rPr lang="en-US" smtClean="0"/>
              <a:pPr/>
              <a:t>‹#›</a:t>
            </a:fld>
            <a:endParaRPr lang="en-US"/>
          </a:p>
        </p:txBody>
      </p:sp>
    </p:spTree>
    <p:extLst>
      <p:ext uri="{BB962C8B-B14F-4D97-AF65-F5344CB8AC3E}">
        <p14:creationId xmlns:p14="http://schemas.microsoft.com/office/powerpoint/2010/main" val="3417988036"/>
      </p:ext>
    </p:extLst>
  </p:cSld>
  <p:clrMapOvr>
    <a:masterClrMapping/>
  </p:clrMapOvr>
  <p:transition>
    <p:wipe/>
  </p:transition>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Content Grid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2C5F-696D-0D49-B4DC-28E3A26DFACB}"/>
              </a:ext>
            </a:extLst>
          </p:cNvPr>
          <p:cNvSpPr>
            <a:spLocks noGrp="1"/>
          </p:cNvSpPr>
          <p:nvPr>
            <p:ph type="title" hasCustomPrompt="1"/>
          </p:nvPr>
        </p:nvSpPr>
        <p:spPr/>
        <p:txBody>
          <a:bodyPr rIns="0"/>
          <a:lstStyle>
            <a:lvl1pPr>
              <a:defRPr>
                <a:solidFill>
                  <a:schemeClr val="tx1"/>
                </a:solidFill>
                <a:latin typeface="Avenir Next LT Pro" panose="020B0504020202020204" pitchFamily="34" charset="77"/>
              </a:defRPr>
            </a:lvl1pPr>
          </a:lstStyle>
          <a:p>
            <a:r>
              <a:rPr lang="en-US"/>
              <a:t>Click to Edit Master Title Style (Title Case)</a:t>
            </a:r>
          </a:p>
        </p:txBody>
      </p:sp>
      <p:sp>
        <p:nvSpPr>
          <p:cNvPr id="20" name="Picture Placeholder 11">
            <a:extLst>
              <a:ext uri="{FF2B5EF4-FFF2-40B4-BE49-F238E27FC236}">
                <a16:creationId xmlns:a16="http://schemas.microsoft.com/office/drawing/2014/main" id="{35906719-610D-5340-B2B8-E1B60C3F25BB}"/>
              </a:ext>
            </a:extLst>
          </p:cNvPr>
          <p:cNvSpPr>
            <a:spLocks noGrp="1"/>
          </p:cNvSpPr>
          <p:nvPr>
            <p:ph type="pic" sz="quarter" idx="31" hasCustomPrompt="1"/>
          </p:nvPr>
        </p:nvSpPr>
        <p:spPr>
          <a:xfrm>
            <a:off x="609600" y="1774647"/>
            <a:ext cx="669745" cy="669744"/>
          </a:xfrm>
          <a:prstGeom prst="rect">
            <a:avLst/>
          </a:prstGeom>
        </p:spPr>
        <p:txBody>
          <a:bodyPr anchor="ctr" anchorCtr="0"/>
          <a:lstStyle>
            <a:lvl1pPr marL="0" indent="0" algn="ctr">
              <a:buNone/>
              <a:defRPr sz="1100">
                <a:solidFill>
                  <a:schemeClr val="tx1"/>
                </a:solidFill>
                <a:latin typeface="Avenir Next LT Pro" panose="020B0504020202020204" pitchFamily="34" charset="77"/>
              </a:defRPr>
            </a:lvl1pPr>
          </a:lstStyle>
          <a:p>
            <a:r>
              <a:rPr lang="en-US"/>
              <a:t>ICON</a:t>
            </a:r>
          </a:p>
        </p:txBody>
      </p:sp>
      <p:sp>
        <p:nvSpPr>
          <p:cNvPr id="22" name="Picture Placeholder 11">
            <a:extLst>
              <a:ext uri="{FF2B5EF4-FFF2-40B4-BE49-F238E27FC236}">
                <a16:creationId xmlns:a16="http://schemas.microsoft.com/office/drawing/2014/main" id="{C3368D31-0D3D-F442-9BCE-41A3217797EC}"/>
              </a:ext>
            </a:extLst>
          </p:cNvPr>
          <p:cNvSpPr>
            <a:spLocks noGrp="1"/>
          </p:cNvSpPr>
          <p:nvPr>
            <p:ph type="pic" sz="quarter" idx="32" hasCustomPrompt="1"/>
          </p:nvPr>
        </p:nvSpPr>
        <p:spPr>
          <a:xfrm>
            <a:off x="609600" y="3335954"/>
            <a:ext cx="669745" cy="669744"/>
          </a:xfrm>
          <a:prstGeom prst="rect">
            <a:avLst/>
          </a:prstGeom>
        </p:spPr>
        <p:txBody>
          <a:bodyPr anchor="ctr" anchorCtr="0"/>
          <a:lstStyle>
            <a:lvl1pPr marL="0" indent="0" algn="ctr">
              <a:buNone/>
              <a:defRPr sz="1100">
                <a:solidFill>
                  <a:schemeClr val="tx1"/>
                </a:solidFill>
                <a:latin typeface="Avenir Next LT Pro" panose="020B0504020202020204" pitchFamily="34" charset="77"/>
              </a:defRPr>
            </a:lvl1pPr>
          </a:lstStyle>
          <a:p>
            <a:r>
              <a:rPr lang="en-US"/>
              <a:t>ICON</a:t>
            </a:r>
          </a:p>
        </p:txBody>
      </p:sp>
      <p:sp>
        <p:nvSpPr>
          <p:cNvPr id="24" name="Picture Placeholder 11">
            <a:extLst>
              <a:ext uri="{FF2B5EF4-FFF2-40B4-BE49-F238E27FC236}">
                <a16:creationId xmlns:a16="http://schemas.microsoft.com/office/drawing/2014/main" id="{B069496E-A444-6B45-AB43-69A653D340C6}"/>
              </a:ext>
            </a:extLst>
          </p:cNvPr>
          <p:cNvSpPr>
            <a:spLocks noGrp="1"/>
          </p:cNvSpPr>
          <p:nvPr>
            <p:ph type="pic" sz="quarter" idx="33" hasCustomPrompt="1"/>
          </p:nvPr>
        </p:nvSpPr>
        <p:spPr>
          <a:xfrm>
            <a:off x="609600" y="4937369"/>
            <a:ext cx="669745" cy="669744"/>
          </a:xfrm>
          <a:prstGeom prst="rect">
            <a:avLst/>
          </a:prstGeom>
        </p:spPr>
        <p:txBody>
          <a:bodyPr anchor="ctr" anchorCtr="0"/>
          <a:lstStyle>
            <a:lvl1pPr marL="0" indent="0" algn="ctr">
              <a:buNone/>
              <a:defRPr sz="1100">
                <a:solidFill>
                  <a:schemeClr val="tx1"/>
                </a:solidFill>
                <a:latin typeface="Avenir Next LT Pro" panose="020B0504020202020204" pitchFamily="34" charset="77"/>
              </a:defRPr>
            </a:lvl1pPr>
          </a:lstStyle>
          <a:p>
            <a:r>
              <a:rPr lang="en-US"/>
              <a:t>ICON</a:t>
            </a:r>
          </a:p>
        </p:txBody>
      </p:sp>
      <p:sp>
        <p:nvSpPr>
          <p:cNvPr id="30" name="Text Placeholder 29">
            <a:extLst>
              <a:ext uri="{FF2B5EF4-FFF2-40B4-BE49-F238E27FC236}">
                <a16:creationId xmlns:a16="http://schemas.microsoft.com/office/drawing/2014/main" id="{D06D9601-8D09-0847-9987-5EDADA2A6990}"/>
              </a:ext>
            </a:extLst>
          </p:cNvPr>
          <p:cNvSpPr>
            <a:spLocks noGrp="1"/>
          </p:cNvSpPr>
          <p:nvPr>
            <p:ph type="body" sz="quarter" idx="39"/>
          </p:nvPr>
        </p:nvSpPr>
        <p:spPr>
          <a:xfrm>
            <a:off x="1695503" y="1662273"/>
            <a:ext cx="4082998" cy="877888"/>
          </a:xfrm>
          <a:prstGeom prst="rect">
            <a:avLst/>
          </a:prstGeom>
          <a:noFill/>
        </p:spPr>
        <p:txBody>
          <a:bodyPr vert="horz" lIns="182880" tIns="45720" rIns="182880" bIns="45720" rtlCol="0" anchor="ctr" anchorCtr="0">
            <a:noAutofit/>
          </a:bodyPr>
          <a:lstStyle>
            <a:lvl1pPr>
              <a:defRPr lang="en-US" sz="1200" dirty="0">
                <a:solidFill>
                  <a:schemeClr val="tx1"/>
                </a:solidFill>
                <a:latin typeface="Avenir Next LT Pro" panose="020B0504020202020204" pitchFamily="34" charset="77"/>
              </a:defRPr>
            </a:lvl1pPr>
            <a:lvl2pPr>
              <a:defRPr lang="en-US" sz="1100" dirty="0">
                <a:solidFill>
                  <a:schemeClr val="tx1"/>
                </a:solidFill>
                <a:latin typeface="Avenir Next LT Pro" panose="020B0504020202020204" pitchFamily="34" charset="77"/>
              </a:defRPr>
            </a:lvl2pPr>
            <a:lvl3pPr>
              <a:defRPr lang="en-US" sz="1100" dirty="0">
                <a:solidFill>
                  <a:schemeClr val="tx1"/>
                </a:solidFill>
                <a:latin typeface="Avenir Next LT Pro" panose="020B0504020202020204" pitchFamily="34" charset="77"/>
              </a:defRPr>
            </a:lvl3pPr>
          </a:lstStyle>
          <a:p>
            <a:pPr lvl="0"/>
            <a:r>
              <a:rPr lang="en-US"/>
              <a:t>Click to edit Master text styles</a:t>
            </a:r>
          </a:p>
          <a:p>
            <a:pPr marL="401638" lvl="1"/>
            <a:r>
              <a:rPr lang="en-US"/>
              <a:t>Second level</a:t>
            </a:r>
          </a:p>
          <a:p>
            <a:pPr marL="625475" lvl="2"/>
            <a:r>
              <a:rPr lang="en-US"/>
              <a:t>Third level</a:t>
            </a:r>
          </a:p>
        </p:txBody>
      </p:sp>
      <p:sp>
        <p:nvSpPr>
          <p:cNvPr id="31" name="Text Placeholder 29">
            <a:extLst>
              <a:ext uri="{FF2B5EF4-FFF2-40B4-BE49-F238E27FC236}">
                <a16:creationId xmlns:a16="http://schemas.microsoft.com/office/drawing/2014/main" id="{FB2A6CE2-8814-3748-85B9-B7E49004042B}"/>
              </a:ext>
            </a:extLst>
          </p:cNvPr>
          <p:cNvSpPr>
            <a:spLocks noGrp="1"/>
          </p:cNvSpPr>
          <p:nvPr>
            <p:ph type="body" sz="quarter" idx="40"/>
          </p:nvPr>
        </p:nvSpPr>
        <p:spPr>
          <a:xfrm>
            <a:off x="1695503" y="3243909"/>
            <a:ext cx="4082998" cy="877888"/>
          </a:xfrm>
          <a:prstGeom prst="rect">
            <a:avLst/>
          </a:prstGeom>
          <a:noFill/>
        </p:spPr>
        <p:txBody>
          <a:bodyPr vert="horz" lIns="182880" tIns="45720" rIns="182880" bIns="45720" rtlCol="0" anchor="ctr" anchorCtr="0">
            <a:noAutofit/>
          </a:bodyPr>
          <a:lstStyle>
            <a:lvl1pPr>
              <a:defRPr lang="en-US" sz="1200" dirty="0">
                <a:solidFill>
                  <a:schemeClr val="tx1"/>
                </a:solidFill>
                <a:latin typeface="Avenir Next LT Pro" panose="020B0504020202020204" pitchFamily="34" charset="77"/>
              </a:defRPr>
            </a:lvl1pPr>
            <a:lvl2pPr>
              <a:defRPr lang="en-US" sz="1100" dirty="0">
                <a:solidFill>
                  <a:schemeClr val="tx1"/>
                </a:solidFill>
                <a:latin typeface="Avenir Next LT Pro" panose="020B0504020202020204" pitchFamily="34" charset="77"/>
              </a:defRPr>
            </a:lvl2pPr>
            <a:lvl3pPr>
              <a:defRPr lang="en-US" sz="1100" dirty="0">
                <a:solidFill>
                  <a:schemeClr val="tx1"/>
                </a:solidFill>
                <a:latin typeface="Avenir Next LT Pro" panose="020B0504020202020204" pitchFamily="34" charset="77"/>
              </a:defRPr>
            </a:lvl3pPr>
          </a:lstStyle>
          <a:p>
            <a:pPr lvl="0"/>
            <a:r>
              <a:rPr lang="en-US"/>
              <a:t>Click to edit Master text styles</a:t>
            </a:r>
          </a:p>
          <a:p>
            <a:pPr marL="401638" lvl="1"/>
            <a:r>
              <a:rPr lang="en-US"/>
              <a:t>Second level</a:t>
            </a:r>
          </a:p>
          <a:p>
            <a:pPr marL="625475" lvl="2"/>
            <a:r>
              <a:rPr lang="en-US"/>
              <a:t>Third level</a:t>
            </a:r>
          </a:p>
        </p:txBody>
      </p:sp>
      <p:sp>
        <p:nvSpPr>
          <p:cNvPr id="32" name="Text Placeholder 29">
            <a:extLst>
              <a:ext uri="{FF2B5EF4-FFF2-40B4-BE49-F238E27FC236}">
                <a16:creationId xmlns:a16="http://schemas.microsoft.com/office/drawing/2014/main" id="{34C4145E-CECA-1643-A2D6-A84D6120F285}"/>
              </a:ext>
            </a:extLst>
          </p:cNvPr>
          <p:cNvSpPr>
            <a:spLocks noGrp="1"/>
          </p:cNvSpPr>
          <p:nvPr>
            <p:ph type="body" sz="quarter" idx="41"/>
          </p:nvPr>
        </p:nvSpPr>
        <p:spPr>
          <a:xfrm>
            <a:off x="1695503" y="4825544"/>
            <a:ext cx="4082998" cy="877888"/>
          </a:xfrm>
          <a:prstGeom prst="rect">
            <a:avLst/>
          </a:prstGeom>
          <a:noFill/>
        </p:spPr>
        <p:txBody>
          <a:bodyPr vert="horz" lIns="182880" tIns="45720" rIns="182880" bIns="45720" rtlCol="0" anchor="ctr" anchorCtr="0">
            <a:noAutofit/>
          </a:bodyPr>
          <a:lstStyle>
            <a:lvl1pPr>
              <a:defRPr lang="en-US" sz="1200" dirty="0">
                <a:solidFill>
                  <a:schemeClr val="tx1"/>
                </a:solidFill>
                <a:latin typeface="Avenir Next LT Pro" panose="020B0504020202020204" pitchFamily="34" charset="77"/>
              </a:defRPr>
            </a:lvl1pPr>
            <a:lvl2pPr>
              <a:defRPr lang="en-US" sz="1100" dirty="0">
                <a:solidFill>
                  <a:schemeClr val="tx1"/>
                </a:solidFill>
                <a:latin typeface="Avenir Next LT Pro" panose="020B0504020202020204" pitchFamily="34" charset="77"/>
              </a:defRPr>
            </a:lvl2pPr>
            <a:lvl3pPr>
              <a:defRPr lang="en-US" sz="1100" dirty="0">
                <a:solidFill>
                  <a:schemeClr val="tx1"/>
                </a:solidFill>
                <a:latin typeface="Avenir Next LT Pro" panose="020B0504020202020204" pitchFamily="34" charset="77"/>
              </a:defRPr>
            </a:lvl3pPr>
          </a:lstStyle>
          <a:p>
            <a:pPr lvl="0"/>
            <a:r>
              <a:rPr lang="en-US"/>
              <a:t>Click to edit Master text styles</a:t>
            </a:r>
          </a:p>
          <a:p>
            <a:pPr marL="401638" lvl="1"/>
            <a:r>
              <a:rPr lang="en-US"/>
              <a:t>Second level</a:t>
            </a:r>
          </a:p>
          <a:p>
            <a:pPr marL="625475" lvl="2"/>
            <a:r>
              <a:rPr lang="en-US"/>
              <a:t>Third level</a:t>
            </a:r>
          </a:p>
        </p:txBody>
      </p:sp>
      <p:sp>
        <p:nvSpPr>
          <p:cNvPr id="38" name="Picture Placeholder 11">
            <a:extLst>
              <a:ext uri="{FF2B5EF4-FFF2-40B4-BE49-F238E27FC236}">
                <a16:creationId xmlns:a16="http://schemas.microsoft.com/office/drawing/2014/main" id="{7442F8F6-3C0E-4D42-8455-8A9A234BECBC}"/>
              </a:ext>
            </a:extLst>
          </p:cNvPr>
          <p:cNvSpPr>
            <a:spLocks noGrp="1"/>
          </p:cNvSpPr>
          <p:nvPr>
            <p:ph type="pic" sz="quarter" idx="42" hasCustomPrompt="1"/>
          </p:nvPr>
        </p:nvSpPr>
        <p:spPr>
          <a:xfrm>
            <a:off x="6405408" y="1774647"/>
            <a:ext cx="669745" cy="669744"/>
          </a:xfrm>
          <a:prstGeom prst="rect">
            <a:avLst/>
          </a:prstGeom>
        </p:spPr>
        <p:txBody>
          <a:bodyPr anchor="ctr" anchorCtr="0"/>
          <a:lstStyle>
            <a:lvl1pPr marL="0" indent="0" algn="ctr">
              <a:buNone/>
              <a:defRPr sz="1100">
                <a:solidFill>
                  <a:schemeClr val="tx1"/>
                </a:solidFill>
                <a:latin typeface="Avenir Next LT Pro" panose="020B0504020202020204" pitchFamily="34" charset="77"/>
              </a:defRPr>
            </a:lvl1pPr>
          </a:lstStyle>
          <a:p>
            <a:r>
              <a:rPr lang="en-US"/>
              <a:t>ICON</a:t>
            </a:r>
          </a:p>
        </p:txBody>
      </p:sp>
      <p:sp>
        <p:nvSpPr>
          <p:cNvPr id="40" name="Picture Placeholder 11">
            <a:extLst>
              <a:ext uri="{FF2B5EF4-FFF2-40B4-BE49-F238E27FC236}">
                <a16:creationId xmlns:a16="http://schemas.microsoft.com/office/drawing/2014/main" id="{671C65D8-27B4-0D49-BB0F-65CCA7EDDDE5}"/>
              </a:ext>
            </a:extLst>
          </p:cNvPr>
          <p:cNvSpPr>
            <a:spLocks noGrp="1"/>
          </p:cNvSpPr>
          <p:nvPr>
            <p:ph type="pic" sz="quarter" idx="43" hasCustomPrompt="1"/>
          </p:nvPr>
        </p:nvSpPr>
        <p:spPr>
          <a:xfrm>
            <a:off x="6405408" y="3335954"/>
            <a:ext cx="669745" cy="669744"/>
          </a:xfrm>
          <a:prstGeom prst="rect">
            <a:avLst/>
          </a:prstGeom>
        </p:spPr>
        <p:txBody>
          <a:bodyPr anchor="ctr" anchorCtr="0"/>
          <a:lstStyle>
            <a:lvl1pPr marL="0" indent="0" algn="ctr">
              <a:buNone/>
              <a:defRPr sz="1100">
                <a:solidFill>
                  <a:schemeClr val="tx1"/>
                </a:solidFill>
                <a:latin typeface="Avenir Next LT Pro" panose="020B0504020202020204" pitchFamily="34" charset="77"/>
              </a:defRPr>
            </a:lvl1pPr>
          </a:lstStyle>
          <a:p>
            <a:r>
              <a:rPr lang="en-US"/>
              <a:t>ICON</a:t>
            </a:r>
          </a:p>
        </p:txBody>
      </p:sp>
      <p:sp>
        <p:nvSpPr>
          <p:cNvPr id="42" name="Picture Placeholder 11">
            <a:extLst>
              <a:ext uri="{FF2B5EF4-FFF2-40B4-BE49-F238E27FC236}">
                <a16:creationId xmlns:a16="http://schemas.microsoft.com/office/drawing/2014/main" id="{052A9D74-3444-8B45-B04C-3B2975C18E38}"/>
              </a:ext>
            </a:extLst>
          </p:cNvPr>
          <p:cNvSpPr>
            <a:spLocks noGrp="1"/>
          </p:cNvSpPr>
          <p:nvPr>
            <p:ph type="pic" sz="quarter" idx="44" hasCustomPrompt="1"/>
          </p:nvPr>
        </p:nvSpPr>
        <p:spPr>
          <a:xfrm>
            <a:off x="6405408" y="4937369"/>
            <a:ext cx="669745" cy="669744"/>
          </a:xfrm>
          <a:prstGeom prst="rect">
            <a:avLst/>
          </a:prstGeom>
        </p:spPr>
        <p:txBody>
          <a:bodyPr anchor="ctr" anchorCtr="0"/>
          <a:lstStyle>
            <a:lvl1pPr marL="0" indent="0" algn="ctr">
              <a:buNone/>
              <a:defRPr sz="1100">
                <a:solidFill>
                  <a:schemeClr val="tx1"/>
                </a:solidFill>
                <a:latin typeface="Avenir Next LT Pro" panose="020B0504020202020204" pitchFamily="34" charset="77"/>
              </a:defRPr>
            </a:lvl1pPr>
          </a:lstStyle>
          <a:p>
            <a:r>
              <a:rPr lang="en-US"/>
              <a:t>ICON</a:t>
            </a:r>
          </a:p>
        </p:txBody>
      </p:sp>
      <p:sp>
        <p:nvSpPr>
          <p:cNvPr id="4" name="Text Placeholder 11">
            <a:extLst>
              <a:ext uri="{FF2B5EF4-FFF2-40B4-BE49-F238E27FC236}">
                <a16:creationId xmlns:a16="http://schemas.microsoft.com/office/drawing/2014/main" id="{196B4E11-E63E-59FB-AB81-4D9CA3C44719}"/>
              </a:ext>
            </a:extLst>
          </p:cNvPr>
          <p:cNvSpPr>
            <a:spLocks noGrp="1"/>
          </p:cNvSpPr>
          <p:nvPr>
            <p:ph type="body" sz="quarter" idx="11" hasCustomPrompt="1"/>
          </p:nvPr>
        </p:nvSpPr>
        <p:spPr>
          <a:xfrm>
            <a:off x="609601" y="973723"/>
            <a:ext cx="10972799" cy="334082"/>
          </a:xfrm>
          <a:prstGeom prst="rect">
            <a:avLst/>
          </a:prstGeom>
        </p:spPr>
        <p:txBody>
          <a:bodyPr lIns="0" tIns="45720" rIns="0" bIns="45720" anchor="t">
            <a:noAutofit/>
          </a:bodyPr>
          <a:lstStyle>
            <a:lvl1pPr marL="0" indent="0">
              <a:spcBef>
                <a:spcPts val="0"/>
              </a:spcBef>
              <a:buNone/>
              <a:defRPr sz="1400" b="0" baseline="0">
                <a:solidFill>
                  <a:schemeClr val="accent4"/>
                </a:solidFill>
                <a:latin typeface="Avenir Next LT Pro" panose="020B0504020202020204" pitchFamily="34" charset="77"/>
              </a:defRPr>
            </a:lvl1pPr>
            <a:lvl2pPr marL="236537" indent="0">
              <a:buNone/>
              <a:defRPr/>
            </a:lvl2pPr>
            <a:lvl3pPr marL="401637" indent="0">
              <a:buNone/>
              <a:defRPr/>
            </a:lvl3pPr>
            <a:lvl4pPr marL="568325" indent="0">
              <a:buNone/>
              <a:defRPr/>
            </a:lvl4pPr>
            <a:lvl5pPr marL="512762" indent="0">
              <a:buNone/>
              <a:defRPr/>
            </a:lvl5pPr>
          </a:lstStyle>
          <a:p>
            <a:pPr lvl="0"/>
            <a:r>
              <a:rPr lang="en-US"/>
              <a:t>Subtitle (Sentence case (Avenir Next 14pt, pewter)</a:t>
            </a:r>
          </a:p>
        </p:txBody>
      </p:sp>
      <p:sp>
        <p:nvSpPr>
          <p:cNvPr id="3" name="Text Placeholder 12">
            <a:extLst>
              <a:ext uri="{FF2B5EF4-FFF2-40B4-BE49-F238E27FC236}">
                <a16:creationId xmlns:a16="http://schemas.microsoft.com/office/drawing/2014/main" id="{20760973-012F-E54B-0952-E816136A69FF}"/>
              </a:ext>
            </a:extLst>
          </p:cNvPr>
          <p:cNvSpPr>
            <a:spLocks noGrp="1"/>
          </p:cNvSpPr>
          <p:nvPr>
            <p:ph type="body" sz="quarter" idx="16" hasCustomPrompt="1"/>
          </p:nvPr>
        </p:nvSpPr>
        <p:spPr bwMode="auto">
          <a:xfrm>
            <a:off x="760276" y="5958915"/>
            <a:ext cx="8084319" cy="256807"/>
          </a:xfrm>
          <a:prstGeom prst="rect">
            <a:avLst/>
          </a:prstGeom>
        </p:spPr>
        <p:txBody>
          <a:bodyPr vert="horz" wrap="square" lIns="0" tIns="45720" rIns="91440" bIns="45720" rtlCol="0" anchor="b" anchorCtr="0">
            <a:noAutofit/>
          </a:bodyPr>
          <a:lstStyle>
            <a:lvl1pPr>
              <a:defRPr lang="en-US" sz="800" dirty="0" smtClean="0">
                <a:solidFill>
                  <a:schemeClr val="tx1"/>
                </a:solidFill>
                <a:latin typeface="Avenir Next LT Pro" panose="020B0504020202020204" pitchFamily="34" charset="77"/>
                <a:cs typeface="Arial" pitchFamily="34" charset="0"/>
              </a:defRPr>
            </a:lvl1pPr>
          </a:lstStyle>
          <a:p>
            <a:pPr marL="0" lvl="0" indent="0">
              <a:spcBef>
                <a:spcPts val="0"/>
              </a:spcBef>
              <a:buNone/>
            </a:pPr>
            <a:r>
              <a:rPr lang="en-US"/>
              <a:t>Source placeholder; Arial 8pt. Publication Names are Italicized</a:t>
            </a:r>
          </a:p>
        </p:txBody>
      </p:sp>
      <p:sp>
        <p:nvSpPr>
          <p:cNvPr id="6" name="Text Placeholder 29">
            <a:extLst>
              <a:ext uri="{FF2B5EF4-FFF2-40B4-BE49-F238E27FC236}">
                <a16:creationId xmlns:a16="http://schemas.microsoft.com/office/drawing/2014/main" id="{55D751C6-5696-4F59-2023-0666A564AC45}"/>
              </a:ext>
            </a:extLst>
          </p:cNvPr>
          <p:cNvSpPr>
            <a:spLocks noGrp="1"/>
          </p:cNvSpPr>
          <p:nvPr>
            <p:ph type="body" sz="quarter" idx="48"/>
          </p:nvPr>
        </p:nvSpPr>
        <p:spPr>
          <a:xfrm>
            <a:off x="7497493" y="1662273"/>
            <a:ext cx="4082998" cy="877888"/>
          </a:xfrm>
          <a:prstGeom prst="rect">
            <a:avLst/>
          </a:prstGeom>
          <a:noFill/>
        </p:spPr>
        <p:txBody>
          <a:bodyPr vert="horz" lIns="182880" tIns="45720" rIns="182880" bIns="45720" rtlCol="0" anchor="ctr" anchorCtr="0">
            <a:noAutofit/>
          </a:bodyPr>
          <a:lstStyle>
            <a:lvl1pPr>
              <a:defRPr lang="en-US" sz="1200" dirty="0">
                <a:solidFill>
                  <a:schemeClr val="tx1"/>
                </a:solidFill>
                <a:latin typeface="Avenir Next LT Pro" panose="020B0504020202020204" pitchFamily="34" charset="77"/>
              </a:defRPr>
            </a:lvl1pPr>
            <a:lvl2pPr>
              <a:defRPr lang="en-US" sz="1100" dirty="0">
                <a:solidFill>
                  <a:schemeClr val="tx1"/>
                </a:solidFill>
                <a:latin typeface="Avenir Next LT Pro" panose="020B0504020202020204" pitchFamily="34" charset="77"/>
              </a:defRPr>
            </a:lvl2pPr>
            <a:lvl3pPr>
              <a:defRPr lang="en-US" sz="1100" dirty="0">
                <a:solidFill>
                  <a:schemeClr val="tx1"/>
                </a:solidFill>
                <a:latin typeface="Avenir Next LT Pro" panose="020B0504020202020204" pitchFamily="34" charset="77"/>
              </a:defRPr>
            </a:lvl3pPr>
          </a:lstStyle>
          <a:p>
            <a:pPr lvl="0"/>
            <a:r>
              <a:rPr lang="en-US"/>
              <a:t>Click to edit Master text styles</a:t>
            </a:r>
          </a:p>
          <a:p>
            <a:pPr marL="401638" lvl="1"/>
            <a:r>
              <a:rPr lang="en-US"/>
              <a:t>Second level</a:t>
            </a:r>
          </a:p>
          <a:p>
            <a:pPr marL="625475" lvl="2"/>
            <a:r>
              <a:rPr lang="en-US"/>
              <a:t>Third level</a:t>
            </a:r>
          </a:p>
        </p:txBody>
      </p:sp>
      <p:sp>
        <p:nvSpPr>
          <p:cNvPr id="8" name="Text Placeholder 29">
            <a:extLst>
              <a:ext uri="{FF2B5EF4-FFF2-40B4-BE49-F238E27FC236}">
                <a16:creationId xmlns:a16="http://schemas.microsoft.com/office/drawing/2014/main" id="{FCB288BE-59D6-8346-9DE7-03912FA71974}"/>
              </a:ext>
            </a:extLst>
          </p:cNvPr>
          <p:cNvSpPr>
            <a:spLocks noGrp="1"/>
          </p:cNvSpPr>
          <p:nvPr>
            <p:ph type="body" sz="quarter" idx="49"/>
          </p:nvPr>
        </p:nvSpPr>
        <p:spPr>
          <a:xfrm>
            <a:off x="7497493" y="3243909"/>
            <a:ext cx="4082998" cy="877888"/>
          </a:xfrm>
          <a:prstGeom prst="rect">
            <a:avLst/>
          </a:prstGeom>
          <a:noFill/>
        </p:spPr>
        <p:txBody>
          <a:bodyPr vert="horz" lIns="182880" tIns="45720" rIns="182880" bIns="45720" rtlCol="0" anchor="ctr" anchorCtr="0">
            <a:noAutofit/>
          </a:bodyPr>
          <a:lstStyle>
            <a:lvl1pPr>
              <a:defRPr lang="en-US" sz="1200" dirty="0">
                <a:solidFill>
                  <a:schemeClr val="tx1"/>
                </a:solidFill>
                <a:latin typeface="Avenir Next LT Pro" panose="020B0504020202020204" pitchFamily="34" charset="77"/>
              </a:defRPr>
            </a:lvl1pPr>
            <a:lvl2pPr>
              <a:defRPr lang="en-US" sz="1100" dirty="0">
                <a:solidFill>
                  <a:schemeClr val="tx1"/>
                </a:solidFill>
                <a:latin typeface="Avenir Next LT Pro" panose="020B0504020202020204" pitchFamily="34" charset="77"/>
              </a:defRPr>
            </a:lvl2pPr>
            <a:lvl3pPr>
              <a:defRPr lang="en-US" sz="1100" dirty="0">
                <a:solidFill>
                  <a:schemeClr val="tx1"/>
                </a:solidFill>
                <a:latin typeface="Avenir Next LT Pro" panose="020B0504020202020204" pitchFamily="34" charset="77"/>
              </a:defRPr>
            </a:lvl3pPr>
          </a:lstStyle>
          <a:p>
            <a:pPr lvl="0"/>
            <a:r>
              <a:rPr lang="en-US"/>
              <a:t>Click to edit Master text styles</a:t>
            </a:r>
          </a:p>
          <a:p>
            <a:pPr marL="401638" lvl="1"/>
            <a:r>
              <a:rPr lang="en-US"/>
              <a:t>Second level</a:t>
            </a:r>
          </a:p>
          <a:p>
            <a:pPr marL="625475" lvl="2"/>
            <a:r>
              <a:rPr lang="en-US"/>
              <a:t>Third level</a:t>
            </a:r>
          </a:p>
        </p:txBody>
      </p:sp>
      <p:sp>
        <p:nvSpPr>
          <p:cNvPr id="9" name="Text Placeholder 29">
            <a:extLst>
              <a:ext uri="{FF2B5EF4-FFF2-40B4-BE49-F238E27FC236}">
                <a16:creationId xmlns:a16="http://schemas.microsoft.com/office/drawing/2014/main" id="{A9252EA7-B494-F45C-BD35-D1D6436D762A}"/>
              </a:ext>
            </a:extLst>
          </p:cNvPr>
          <p:cNvSpPr>
            <a:spLocks noGrp="1"/>
          </p:cNvSpPr>
          <p:nvPr>
            <p:ph type="body" sz="quarter" idx="50"/>
          </p:nvPr>
        </p:nvSpPr>
        <p:spPr>
          <a:xfrm>
            <a:off x="7497493" y="4825544"/>
            <a:ext cx="4082998" cy="877888"/>
          </a:xfrm>
          <a:prstGeom prst="rect">
            <a:avLst/>
          </a:prstGeom>
          <a:noFill/>
        </p:spPr>
        <p:txBody>
          <a:bodyPr vert="horz" lIns="182880" tIns="45720" rIns="182880" bIns="45720" rtlCol="0" anchor="ctr" anchorCtr="0">
            <a:noAutofit/>
          </a:bodyPr>
          <a:lstStyle>
            <a:lvl1pPr>
              <a:defRPr lang="en-US" sz="1200" dirty="0">
                <a:solidFill>
                  <a:schemeClr val="tx1"/>
                </a:solidFill>
                <a:latin typeface="Avenir Next LT Pro" panose="020B0504020202020204" pitchFamily="34" charset="77"/>
              </a:defRPr>
            </a:lvl1pPr>
            <a:lvl2pPr>
              <a:defRPr lang="en-US" sz="1100" dirty="0">
                <a:solidFill>
                  <a:schemeClr val="tx1"/>
                </a:solidFill>
                <a:latin typeface="Avenir Next LT Pro" panose="020B0504020202020204" pitchFamily="34" charset="77"/>
              </a:defRPr>
            </a:lvl2pPr>
            <a:lvl3pPr>
              <a:defRPr lang="en-US" sz="1100" dirty="0">
                <a:solidFill>
                  <a:schemeClr val="tx1"/>
                </a:solidFill>
                <a:latin typeface="Avenir Next LT Pro" panose="020B0504020202020204" pitchFamily="34" charset="77"/>
              </a:defRPr>
            </a:lvl3pPr>
          </a:lstStyle>
          <a:p>
            <a:pPr lvl="0"/>
            <a:r>
              <a:rPr lang="en-US"/>
              <a:t>Click to edit Master text styles</a:t>
            </a:r>
          </a:p>
          <a:p>
            <a:pPr marL="401638" lvl="1"/>
            <a:r>
              <a:rPr lang="en-US"/>
              <a:t>Second level</a:t>
            </a:r>
          </a:p>
          <a:p>
            <a:pPr marL="625475" lvl="2"/>
            <a:r>
              <a:rPr lang="en-US"/>
              <a:t>Third level</a:t>
            </a:r>
          </a:p>
        </p:txBody>
      </p:sp>
      <p:sp>
        <p:nvSpPr>
          <p:cNvPr id="10" name="Text Placeholder 7">
            <a:extLst>
              <a:ext uri="{FF2B5EF4-FFF2-40B4-BE49-F238E27FC236}">
                <a16:creationId xmlns:a16="http://schemas.microsoft.com/office/drawing/2014/main" id="{6F1FFFE7-0D9D-F1AE-FB15-4E58E0F7DB92}"/>
              </a:ext>
            </a:extLst>
          </p:cNvPr>
          <p:cNvSpPr>
            <a:spLocks noGrp="1"/>
          </p:cNvSpPr>
          <p:nvPr>
            <p:ph type="body" sz="quarter" idx="18" hasCustomPrompt="1"/>
          </p:nvPr>
        </p:nvSpPr>
        <p:spPr>
          <a:xfrm>
            <a:off x="609600" y="207963"/>
            <a:ext cx="10972800" cy="249237"/>
          </a:xfrm>
          <a:prstGeom prst="rect">
            <a:avLst/>
          </a:prstGeom>
        </p:spPr>
        <p:txBody>
          <a:bodyPr lIns="0"/>
          <a:lstStyle>
            <a:lvl1pPr marL="0" indent="0">
              <a:buNone/>
              <a:defRPr sz="900" cap="all" spc="300" baseline="0">
                <a:solidFill>
                  <a:schemeClr val="accent4"/>
                </a:solidFill>
                <a:latin typeface="Avenir Next LT Pro" panose="020B0504020202020204" pitchFamily="34" charset="77"/>
              </a:defRPr>
            </a:lvl1pPr>
          </a:lstStyle>
          <a:p>
            <a:pPr lvl="0"/>
            <a:r>
              <a:rPr lang="en-US" dirty="0"/>
              <a:t>SECTION TITLE (ALL CAPS) – AVENIR NEXT 9PT</a:t>
            </a:r>
          </a:p>
        </p:txBody>
      </p:sp>
      <p:sp>
        <p:nvSpPr>
          <p:cNvPr id="7" name="Slide Number Placeholder 6">
            <a:extLst>
              <a:ext uri="{FF2B5EF4-FFF2-40B4-BE49-F238E27FC236}">
                <a16:creationId xmlns:a16="http://schemas.microsoft.com/office/drawing/2014/main" id="{9EF28ED7-A183-362F-1024-A8501A604A7A}"/>
              </a:ext>
            </a:extLst>
          </p:cNvPr>
          <p:cNvSpPr>
            <a:spLocks noGrp="1"/>
          </p:cNvSpPr>
          <p:nvPr>
            <p:ph type="sldNum" sz="quarter" idx="51"/>
          </p:nvPr>
        </p:nvSpPr>
        <p:spPr/>
        <p:txBody>
          <a:bodyPr/>
          <a:lstStyle/>
          <a:p>
            <a:fld id="{6E6BEFCD-68CD-420C-AFFE-D63F7C2523FA}" type="slidenum">
              <a:rPr lang="en-US" smtClean="0"/>
              <a:pPr/>
              <a:t>‹#›</a:t>
            </a:fld>
            <a:endParaRPr lang="en-US"/>
          </a:p>
        </p:txBody>
      </p:sp>
    </p:spTree>
    <p:extLst>
      <p:ext uri="{BB962C8B-B14F-4D97-AF65-F5344CB8AC3E}">
        <p14:creationId xmlns:p14="http://schemas.microsoft.com/office/powerpoint/2010/main" val="911158838"/>
      </p:ext>
    </p:extLst>
  </p:cSld>
  <p:clrMapOvr>
    <a:masterClrMapping/>
  </p:clrMapOvr>
  <p:transition>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vider Slide">
    <p:spTree>
      <p:nvGrpSpPr>
        <p:cNvPr id="1" name=""/>
        <p:cNvGrpSpPr/>
        <p:nvPr/>
      </p:nvGrpSpPr>
      <p:grpSpPr>
        <a:xfrm>
          <a:off x="0" y="0"/>
          <a:ext cx="0" cy="0"/>
          <a:chOff x="0" y="0"/>
          <a:chExt cx="0" cy="0"/>
        </a:xfrm>
      </p:grpSpPr>
      <p:sp>
        <p:nvSpPr>
          <p:cNvPr id="2" name="Chevron 1">
            <a:extLst>
              <a:ext uri="{FF2B5EF4-FFF2-40B4-BE49-F238E27FC236}">
                <a16:creationId xmlns:a16="http://schemas.microsoft.com/office/drawing/2014/main" id="{77F9CB2F-0383-CBC8-CE26-F32AD66753AC}"/>
              </a:ext>
            </a:extLst>
          </p:cNvPr>
          <p:cNvSpPr/>
          <p:nvPr userDrawn="1"/>
        </p:nvSpPr>
        <p:spPr>
          <a:xfrm>
            <a:off x="8934951" y="4200248"/>
            <a:ext cx="1454381" cy="2290046"/>
          </a:xfrm>
          <a:prstGeom prst="chevron">
            <a:avLst/>
          </a:prstGeom>
          <a:pattFill prst="wdUpDiag">
            <a:fgClr>
              <a:schemeClr val="accent1"/>
            </a:fgClr>
            <a:bgClr>
              <a:schemeClr val="tx2"/>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solidFill>
                <a:schemeClr val="tx1"/>
              </a:solidFill>
            </a:endParaRPr>
          </a:p>
        </p:txBody>
      </p:sp>
      <p:sp>
        <p:nvSpPr>
          <p:cNvPr id="8" name="Chevron 7">
            <a:extLst>
              <a:ext uri="{FF2B5EF4-FFF2-40B4-BE49-F238E27FC236}">
                <a16:creationId xmlns:a16="http://schemas.microsoft.com/office/drawing/2014/main" id="{DFAE6D05-3EA2-DD36-7E21-4E09D5D49CC3}"/>
              </a:ext>
            </a:extLst>
          </p:cNvPr>
          <p:cNvSpPr/>
          <p:nvPr userDrawn="1"/>
        </p:nvSpPr>
        <p:spPr>
          <a:xfrm>
            <a:off x="9975619" y="4200248"/>
            <a:ext cx="1454381" cy="2290046"/>
          </a:xfrm>
          <a:prstGeom prst="chevron">
            <a:avLst/>
          </a:prstGeom>
          <a:pattFill prst="wdUpDiag">
            <a:fgClr>
              <a:schemeClr val="accent1"/>
            </a:fgClr>
            <a:bgClr>
              <a:schemeClr val="tx2"/>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solidFill>
                <a:schemeClr val="tx1"/>
              </a:solidFill>
            </a:endParaRPr>
          </a:p>
        </p:txBody>
      </p:sp>
      <p:sp>
        <p:nvSpPr>
          <p:cNvPr id="9" name="Rectangle 50">
            <a:extLst>
              <a:ext uri="{FF2B5EF4-FFF2-40B4-BE49-F238E27FC236}">
                <a16:creationId xmlns:a16="http://schemas.microsoft.com/office/drawing/2014/main" id="{863A509A-866B-B3D2-A419-C0A33A6D14E3}"/>
              </a:ext>
            </a:extLst>
          </p:cNvPr>
          <p:cNvSpPr>
            <a:spLocks noChangeArrowheads="1"/>
          </p:cNvSpPr>
          <p:nvPr userDrawn="1"/>
        </p:nvSpPr>
        <p:spPr bwMode="auto">
          <a:xfrm>
            <a:off x="745254" y="6274850"/>
            <a:ext cx="7604561" cy="215444"/>
          </a:xfrm>
          <a:prstGeom prst="rect">
            <a:avLst/>
          </a:prstGeom>
          <a:noFill/>
          <a:ln w="12700" algn="ctr">
            <a:noFill/>
            <a:miter lim="800000"/>
            <a:headEnd/>
            <a:tailEnd/>
          </a:ln>
          <a:effectLst/>
        </p:spPr>
        <p:txBody>
          <a:bodyPr wrap="square" lIns="0" anchor="ctr">
            <a:spAutoFit/>
          </a:bodyPr>
          <a:lstStyle/>
          <a:p>
            <a:pPr eaLnBrk="0" hangingPunct="0">
              <a:lnSpc>
                <a:spcPct val="95000"/>
              </a:lnSpc>
              <a:defRPr/>
            </a:pPr>
            <a:r>
              <a:rPr lang="en-GB" sz="800" i="1">
                <a:solidFill>
                  <a:schemeClr val="bg2"/>
                </a:solidFill>
                <a:latin typeface="Avenir Next LT Pro" panose="020B0504020202020204" pitchFamily="34" charset="77"/>
              </a:rPr>
              <a:t>Information Classification: HIGHLY </a:t>
            </a:r>
            <a:r>
              <a:rPr lang="en-GB" sz="800" i="1" kern="1200">
                <a:solidFill>
                  <a:schemeClr val="bg2"/>
                </a:solidFill>
                <a:latin typeface="Avenir Next LT Pro" panose="020B0504020202020204" pitchFamily="34" charset="77"/>
                <a:ea typeface="+mn-ea"/>
                <a:cs typeface="+mn-cs"/>
              </a:rPr>
              <a:t>CONFIDENTIAL</a:t>
            </a:r>
            <a:endParaRPr lang="en-GB" sz="800" i="1">
              <a:solidFill>
                <a:schemeClr val="bg2"/>
              </a:solidFill>
              <a:latin typeface="Avenir Next LT Pro" panose="020B0504020202020204" pitchFamily="34" charset="77"/>
            </a:endParaRPr>
          </a:p>
        </p:txBody>
      </p:sp>
      <p:sp>
        <p:nvSpPr>
          <p:cNvPr id="21" name="Rectangle 20">
            <a:extLst>
              <a:ext uri="{FF2B5EF4-FFF2-40B4-BE49-F238E27FC236}">
                <a16:creationId xmlns:a16="http://schemas.microsoft.com/office/drawing/2014/main" id="{3F8594E4-11A0-78F8-E913-03BD1EF382C7}"/>
              </a:ext>
            </a:extLst>
          </p:cNvPr>
          <p:cNvSpPr/>
          <p:nvPr userDrawn="1"/>
        </p:nvSpPr>
        <p:spPr>
          <a:xfrm>
            <a:off x="0" y="2293145"/>
            <a:ext cx="584200" cy="2290047"/>
          </a:xfrm>
          <a:prstGeom prst="rect">
            <a:avLst/>
          </a:prstGeom>
          <a:pattFill prst="wdUpDiag">
            <a:fgClr>
              <a:schemeClr val="accent1"/>
            </a:fgClr>
            <a:bgClr>
              <a:schemeClr val="tx2"/>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b="1"/>
          </a:p>
        </p:txBody>
      </p:sp>
      <p:sp>
        <p:nvSpPr>
          <p:cNvPr id="3" name="Text Placeholder 6">
            <a:extLst>
              <a:ext uri="{FF2B5EF4-FFF2-40B4-BE49-F238E27FC236}">
                <a16:creationId xmlns:a16="http://schemas.microsoft.com/office/drawing/2014/main" id="{B8F250E1-9593-434C-4494-3E4E6113D57B}"/>
              </a:ext>
            </a:extLst>
          </p:cNvPr>
          <p:cNvSpPr>
            <a:spLocks noGrp="1"/>
          </p:cNvSpPr>
          <p:nvPr>
            <p:ph type="body" sz="quarter" idx="11" hasCustomPrompt="1"/>
          </p:nvPr>
        </p:nvSpPr>
        <p:spPr>
          <a:xfrm>
            <a:off x="1227296" y="4288376"/>
            <a:ext cx="6208620" cy="812152"/>
          </a:xfrm>
          <a:prstGeom prst="rect">
            <a:avLst/>
          </a:prstGeom>
        </p:spPr>
        <p:txBody>
          <a:bodyPr lIns="0"/>
          <a:lstStyle>
            <a:lvl1pPr marL="0" indent="0">
              <a:buNone/>
              <a:defRPr sz="1800">
                <a:solidFill>
                  <a:schemeClr val="accent1"/>
                </a:solidFill>
                <a:latin typeface="Avenir Next LT Pro" panose="020B0504020202020204" pitchFamily="34" charset="77"/>
              </a:defRPr>
            </a:lvl1pPr>
            <a:lvl2pPr marL="169863" indent="0">
              <a:buNone/>
              <a:defRPr/>
            </a:lvl2pPr>
            <a:lvl3pPr marL="344487" indent="0">
              <a:buNone/>
              <a:defRPr/>
            </a:lvl3pPr>
            <a:lvl4pPr marL="514350" indent="0">
              <a:buNone/>
              <a:defRPr/>
            </a:lvl4pPr>
            <a:lvl5pPr marL="688975" indent="0">
              <a:buNone/>
              <a:defRPr/>
            </a:lvl5pPr>
          </a:lstStyle>
          <a:p>
            <a:pPr lvl="0"/>
            <a:r>
              <a:rPr lang="en-US" dirty="0"/>
              <a:t>Section title 1-3 Lines Title Case Avenir Next 18pt Orange</a:t>
            </a:r>
          </a:p>
        </p:txBody>
      </p:sp>
      <p:sp>
        <p:nvSpPr>
          <p:cNvPr id="4" name="Text Placeholder 4">
            <a:extLst>
              <a:ext uri="{FF2B5EF4-FFF2-40B4-BE49-F238E27FC236}">
                <a16:creationId xmlns:a16="http://schemas.microsoft.com/office/drawing/2014/main" id="{04B1D442-2A34-00D2-061D-CF7A1C635FEB}"/>
              </a:ext>
            </a:extLst>
          </p:cNvPr>
          <p:cNvSpPr>
            <a:spLocks noGrp="1"/>
          </p:cNvSpPr>
          <p:nvPr>
            <p:ph type="body" sz="quarter" idx="10" hasCustomPrompt="1"/>
          </p:nvPr>
        </p:nvSpPr>
        <p:spPr>
          <a:xfrm>
            <a:off x="1227295" y="2405269"/>
            <a:ext cx="6208627" cy="1637537"/>
          </a:xfrm>
          <a:prstGeom prst="rect">
            <a:avLst/>
          </a:prstGeom>
        </p:spPr>
        <p:txBody>
          <a:bodyPr lIns="0" anchor="b" anchorCtr="0"/>
          <a:lstStyle>
            <a:lvl1pPr marL="0" indent="0">
              <a:lnSpc>
                <a:spcPts val="5400"/>
              </a:lnSpc>
              <a:buNone/>
              <a:defRPr sz="5400" cap="all" baseline="0">
                <a:solidFill>
                  <a:schemeClr val="bg1"/>
                </a:solidFill>
                <a:latin typeface="Avenir Next LT Pro" panose="020B0504020202020204" pitchFamily="34" charset="77"/>
              </a:defRPr>
            </a:lvl1pPr>
            <a:lvl2pPr marL="169863" indent="0">
              <a:lnSpc>
                <a:spcPts val="11000"/>
              </a:lnSpc>
              <a:buNone/>
              <a:defRPr sz="11500">
                <a:latin typeface="Impact" panose="020B0806030902050204" pitchFamily="34" charset="0"/>
              </a:defRPr>
            </a:lvl2pPr>
            <a:lvl3pPr marL="344487" indent="0">
              <a:lnSpc>
                <a:spcPts val="11000"/>
              </a:lnSpc>
              <a:buNone/>
              <a:defRPr sz="11500">
                <a:latin typeface="Impact" panose="020B0806030902050204" pitchFamily="34" charset="0"/>
              </a:defRPr>
            </a:lvl3pPr>
            <a:lvl4pPr marL="514350" indent="0">
              <a:lnSpc>
                <a:spcPts val="11000"/>
              </a:lnSpc>
              <a:buNone/>
              <a:defRPr sz="11500">
                <a:latin typeface="Impact" panose="020B0806030902050204" pitchFamily="34" charset="0"/>
              </a:defRPr>
            </a:lvl4pPr>
            <a:lvl5pPr marL="688975" indent="0">
              <a:lnSpc>
                <a:spcPts val="11000"/>
              </a:lnSpc>
              <a:buNone/>
              <a:defRPr sz="11500">
                <a:latin typeface="Impact" panose="020B0806030902050204" pitchFamily="34" charset="0"/>
              </a:defRPr>
            </a:lvl5pPr>
          </a:lstStyle>
          <a:p>
            <a:pPr lvl="0"/>
            <a:r>
              <a:rPr lang="en-US" dirty="0"/>
              <a:t>LARGE LABEL</a:t>
            </a:r>
            <a:br>
              <a:rPr lang="en-US" dirty="0"/>
            </a:br>
            <a:r>
              <a:rPr lang="en-US" dirty="0"/>
              <a:t>2 LINES ALL CAPS </a:t>
            </a:r>
          </a:p>
        </p:txBody>
      </p:sp>
    </p:spTree>
    <p:extLst>
      <p:ext uri="{BB962C8B-B14F-4D97-AF65-F5344CB8AC3E}">
        <p14:creationId xmlns:p14="http://schemas.microsoft.com/office/powerpoint/2010/main" val="180877287"/>
      </p:ext>
    </p:extLst>
  </p:cSld>
  <p:clrMapOvr>
    <a:masterClrMapping/>
  </p:clrMapOvr>
  <p:transition>
    <p:wipe/>
  </p:transition>
  <p:extLst>
    <p:ext uri="{DCECCB84-F9BA-43D5-87BE-67443E8EF086}">
      <p15:sldGuideLst xmlns:p15="http://schemas.microsoft.com/office/powerpoint/2012/main">
        <p15:guide id="1" pos="7200" userDrawn="1">
          <p15:clr>
            <a:srgbClr val="FBAE40"/>
          </p15:clr>
        </p15:guide>
        <p15:guide id="2" pos="456"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slideLayout" Target="../slideLayouts/slideLayout3.xml"/><Relationship Id="rId7" Type="http://schemas.openxmlformats.org/officeDocument/2006/relationships/tags" Target="../tags/tag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2.xml"/><Relationship Id="rId5"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slideLayout" Target="../slideLayouts/slideLayout7.xml"/><Relationship Id="rId7" Type="http://schemas.openxmlformats.org/officeDocument/2006/relationships/tags" Target="../tags/tag5.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tags" Target="../tags/tag4.xml"/><Relationship Id="rId5" Type="http://schemas.openxmlformats.org/officeDocument/2006/relationships/theme" Target="../theme/theme2.xml"/><Relationship Id="rId4" Type="http://schemas.openxmlformats.org/officeDocument/2006/relationships/slideLayout" Target="../slideLayouts/slideLayout8.xml"/><Relationship Id="rId9" Type="http://schemas.openxmlformats.org/officeDocument/2006/relationships/image" Target="../media/image1.emf"/></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0.xml"/><Relationship Id="rId1" Type="http://schemas.openxmlformats.org/officeDocument/2006/relationships/slideLayout" Target="../slideLayouts/slideLayout9.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slideLayout" Target="../slideLayouts/slideLayout23.xml"/><Relationship Id="rId18" Type="http://schemas.openxmlformats.org/officeDocument/2006/relationships/tags" Target="../tags/tag7.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slideLayout" Target="../slideLayouts/slideLayout22.xml"/><Relationship Id="rId17" Type="http://schemas.openxmlformats.org/officeDocument/2006/relationships/tags" Target="../tags/tag6.xml"/><Relationship Id="rId2" Type="http://schemas.openxmlformats.org/officeDocument/2006/relationships/slideLayout" Target="../slideLayouts/slideLayout12.xml"/><Relationship Id="rId16" Type="http://schemas.openxmlformats.org/officeDocument/2006/relationships/theme" Target="../theme/theme4.xml"/><Relationship Id="rId20" Type="http://schemas.openxmlformats.org/officeDocument/2006/relationships/image" Target="../media/image1.emf"/><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5" Type="http://schemas.openxmlformats.org/officeDocument/2006/relationships/slideLayout" Target="../slideLayouts/slideLayout25.xml"/><Relationship Id="rId10" Type="http://schemas.openxmlformats.org/officeDocument/2006/relationships/slideLayout" Target="../slideLayouts/slideLayout20.xml"/><Relationship Id="rId19" Type="http://schemas.openxmlformats.org/officeDocument/2006/relationships/oleObject" Target="../embeddings/oleObject3.bin"/><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slideLayout" Target="../slideLayouts/slideLayout2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slideLayout" Target="../slideLayouts/slideLayout38.xml"/><Relationship Id="rId18" Type="http://schemas.openxmlformats.org/officeDocument/2006/relationships/tags" Target="../tags/tag9.xml"/><Relationship Id="rId3" Type="http://schemas.openxmlformats.org/officeDocument/2006/relationships/slideLayout" Target="../slideLayouts/slideLayout28.xml"/><Relationship Id="rId21" Type="http://schemas.openxmlformats.org/officeDocument/2006/relationships/image" Target="../media/image5.png"/><Relationship Id="rId7" Type="http://schemas.openxmlformats.org/officeDocument/2006/relationships/slideLayout" Target="../slideLayouts/slideLayout32.xml"/><Relationship Id="rId12" Type="http://schemas.openxmlformats.org/officeDocument/2006/relationships/slideLayout" Target="../slideLayouts/slideLayout37.xml"/><Relationship Id="rId17" Type="http://schemas.openxmlformats.org/officeDocument/2006/relationships/tags" Target="../tags/tag8.xml"/><Relationship Id="rId2" Type="http://schemas.openxmlformats.org/officeDocument/2006/relationships/slideLayout" Target="../slideLayouts/slideLayout27.xml"/><Relationship Id="rId16" Type="http://schemas.openxmlformats.org/officeDocument/2006/relationships/theme" Target="../theme/theme5.xml"/><Relationship Id="rId20" Type="http://schemas.openxmlformats.org/officeDocument/2006/relationships/image" Target="../media/image1.emf"/><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5" Type="http://schemas.openxmlformats.org/officeDocument/2006/relationships/slideLayout" Target="../slideLayouts/slideLayout40.xml"/><Relationship Id="rId10" Type="http://schemas.openxmlformats.org/officeDocument/2006/relationships/slideLayout" Target="../slideLayouts/slideLayout35.xml"/><Relationship Id="rId19" Type="http://schemas.openxmlformats.org/officeDocument/2006/relationships/oleObject" Target="../embeddings/oleObject4.bin"/><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slideLayout" Target="../slideLayouts/slideLayout39.xml"/><Relationship Id="rId22" Type="http://schemas.openxmlformats.org/officeDocument/2006/relationships/image" Target="../media/image6.sv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48.xml"/><Relationship Id="rId13" Type="http://schemas.openxmlformats.org/officeDocument/2006/relationships/slideLayout" Target="../slideLayouts/slideLayout53.xml"/><Relationship Id="rId18" Type="http://schemas.openxmlformats.org/officeDocument/2006/relationships/tags" Target="../tags/tag11.xml"/><Relationship Id="rId3" Type="http://schemas.openxmlformats.org/officeDocument/2006/relationships/slideLayout" Target="../slideLayouts/slideLayout43.xml"/><Relationship Id="rId7" Type="http://schemas.openxmlformats.org/officeDocument/2006/relationships/slideLayout" Target="../slideLayouts/slideLayout47.xml"/><Relationship Id="rId12" Type="http://schemas.openxmlformats.org/officeDocument/2006/relationships/slideLayout" Target="../slideLayouts/slideLayout52.xml"/><Relationship Id="rId17" Type="http://schemas.openxmlformats.org/officeDocument/2006/relationships/tags" Target="../tags/tag10.xml"/><Relationship Id="rId2" Type="http://schemas.openxmlformats.org/officeDocument/2006/relationships/slideLayout" Target="../slideLayouts/slideLayout42.xml"/><Relationship Id="rId16" Type="http://schemas.openxmlformats.org/officeDocument/2006/relationships/theme" Target="../theme/theme6.xml"/><Relationship Id="rId20" Type="http://schemas.openxmlformats.org/officeDocument/2006/relationships/image" Target="../media/image1.emf"/><Relationship Id="rId1" Type="http://schemas.openxmlformats.org/officeDocument/2006/relationships/slideLayout" Target="../slideLayouts/slideLayout41.xml"/><Relationship Id="rId6" Type="http://schemas.openxmlformats.org/officeDocument/2006/relationships/slideLayout" Target="../slideLayouts/slideLayout46.xml"/><Relationship Id="rId11" Type="http://schemas.openxmlformats.org/officeDocument/2006/relationships/slideLayout" Target="../slideLayouts/slideLayout51.xml"/><Relationship Id="rId5" Type="http://schemas.openxmlformats.org/officeDocument/2006/relationships/slideLayout" Target="../slideLayouts/slideLayout45.xml"/><Relationship Id="rId15" Type="http://schemas.openxmlformats.org/officeDocument/2006/relationships/slideLayout" Target="../slideLayouts/slideLayout55.xml"/><Relationship Id="rId10" Type="http://schemas.openxmlformats.org/officeDocument/2006/relationships/slideLayout" Target="../slideLayouts/slideLayout50.xml"/><Relationship Id="rId19" Type="http://schemas.openxmlformats.org/officeDocument/2006/relationships/oleObject" Target="../embeddings/oleObject3.bin"/><Relationship Id="rId4" Type="http://schemas.openxmlformats.org/officeDocument/2006/relationships/slideLayout" Target="../slideLayouts/slideLayout44.xml"/><Relationship Id="rId9" Type="http://schemas.openxmlformats.org/officeDocument/2006/relationships/slideLayout" Target="../slideLayouts/slideLayout49.xml"/><Relationship Id="rId14" Type="http://schemas.openxmlformats.org/officeDocument/2006/relationships/slideLayout" Target="../slideLayouts/slideLayout5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slideLayout" Target="../slideLayouts/slideLayout68.xml"/><Relationship Id="rId18" Type="http://schemas.openxmlformats.org/officeDocument/2006/relationships/tags" Target="../tags/tag13.xml"/><Relationship Id="rId3" Type="http://schemas.openxmlformats.org/officeDocument/2006/relationships/slideLayout" Target="../slideLayouts/slideLayout58.xml"/><Relationship Id="rId21" Type="http://schemas.openxmlformats.org/officeDocument/2006/relationships/image" Target="../media/image7.png"/><Relationship Id="rId7" Type="http://schemas.openxmlformats.org/officeDocument/2006/relationships/slideLayout" Target="../slideLayouts/slideLayout62.xml"/><Relationship Id="rId12" Type="http://schemas.openxmlformats.org/officeDocument/2006/relationships/slideLayout" Target="../slideLayouts/slideLayout67.xml"/><Relationship Id="rId17" Type="http://schemas.openxmlformats.org/officeDocument/2006/relationships/tags" Target="../tags/tag12.xml"/><Relationship Id="rId2" Type="http://schemas.openxmlformats.org/officeDocument/2006/relationships/slideLayout" Target="../slideLayouts/slideLayout57.xml"/><Relationship Id="rId16" Type="http://schemas.openxmlformats.org/officeDocument/2006/relationships/theme" Target="../theme/theme7.xml"/><Relationship Id="rId20" Type="http://schemas.openxmlformats.org/officeDocument/2006/relationships/image" Target="../media/image1.emf"/><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5" Type="http://schemas.openxmlformats.org/officeDocument/2006/relationships/slideLayout" Target="../slideLayouts/slideLayout70.xml"/><Relationship Id="rId10" Type="http://schemas.openxmlformats.org/officeDocument/2006/relationships/slideLayout" Target="../slideLayouts/slideLayout65.xml"/><Relationship Id="rId19" Type="http://schemas.openxmlformats.org/officeDocument/2006/relationships/oleObject" Target="../embeddings/oleObject5.bin"/><Relationship Id="rId4" Type="http://schemas.openxmlformats.org/officeDocument/2006/relationships/slideLayout" Target="../slideLayouts/slideLayout59.xml"/><Relationship Id="rId9" Type="http://schemas.openxmlformats.org/officeDocument/2006/relationships/slideLayout" Target="../slideLayouts/slideLayout64.xml"/><Relationship Id="rId14" Type="http://schemas.openxmlformats.org/officeDocument/2006/relationships/slideLayout" Target="../slideLayouts/slideLayout69.xml"/><Relationship Id="rId22" Type="http://schemas.openxmlformats.org/officeDocument/2006/relationships/image" Target="../media/image8.svg"/></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78.xml"/><Relationship Id="rId13" Type="http://schemas.openxmlformats.org/officeDocument/2006/relationships/slideLayout" Target="../slideLayouts/slideLayout83.xml"/><Relationship Id="rId18" Type="http://schemas.openxmlformats.org/officeDocument/2006/relationships/tags" Target="../tags/tag14.xml"/><Relationship Id="rId3" Type="http://schemas.openxmlformats.org/officeDocument/2006/relationships/slideLayout" Target="../slideLayouts/slideLayout73.xml"/><Relationship Id="rId21" Type="http://schemas.openxmlformats.org/officeDocument/2006/relationships/image" Target="../media/image1.emf"/><Relationship Id="rId7" Type="http://schemas.openxmlformats.org/officeDocument/2006/relationships/slideLayout" Target="../slideLayouts/slideLayout77.xml"/><Relationship Id="rId12" Type="http://schemas.openxmlformats.org/officeDocument/2006/relationships/slideLayout" Target="../slideLayouts/slideLayout82.xml"/><Relationship Id="rId17" Type="http://schemas.openxmlformats.org/officeDocument/2006/relationships/theme" Target="../theme/theme8.xml"/><Relationship Id="rId2" Type="http://schemas.openxmlformats.org/officeDocument/2006/relationships/slideLayout" Target="../slideLayouts/slideLayout72.xml"/><Relationship Id="rId16" Type="http://schemas.openxmlformats.org/officeDocument/2006/relationships/slideLayout" Target="../slideLayouts/slideLayout86.xml"/><Relationship Id="rId20" Type="http://schemas.openxmlformats.org/officeDocument/2006/relationships/oleObject" Target="../embeddings/oleObject6.bin"/><Relationship Id="rId1" Type="http://schemas.openxmlformats.org/officeDocument/2006/relationships/slideLayout" Target="../slideLayouts/slideLayout71.xml"/><Relationship Id="rId6" Type="http://schemas.openxmlformats.org/officeDocument/2006/relationships/slideLayout" Target="../slideLayouts/slideLayout76.xml"/><Relationship Id="rId11" Type="http://schemas.openxmlformats.org/officeDocument/2006/relationships/slideLayout" Target="../slideLayouts/slideLayout81.xml"/><Relationship Id="rId5" Type="http://schemas.openxmlformats.org/officeDocument/2006/relationships/slideLayout" Target="../slideLayouts/slideLayout75.xml"/><Relationship Id="rId15" Type="http://schemas.openxmlformats.org/officeDocument/2006/relationships/slideLayout" Target="../slideLayouts/slideLayout85.xml"/><Relationship Id="rId10" Type="http://schemas.openxmlformats.org/officeDocument/2006/relationships/slideLayout" Target="../slideLayouts/slideLayout80.xml"/><Relationship Id="rId19" Type="http://schemas.openxmlformats.org/officeDocument/2006/relationships/tags" Target="../tags/tag15.xml"/><Relationship Id="rId4" Type="http://schemas.openxmlformats.org/officeDocument/2006/relationships/slideLayout" Target="../slideLayouts/slideLayout74.xml"/><Relationship Id="rId9" Type="http://schemas.openxmlformats.org/officeDocument/2006/relationships/slideLayout" Target="../slideLayouts/slideLayout79.xml"/><Relationship Id="rId14" Type="http://schemas.openxmlformats.org/officeDocument/2006/relationships/slideLayout" Target="../slideLayouts/slideLayout8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2717CF8F-FDB3-4578-8D44-643DD00CAF69}"/>
              </a:ext>
            </a:extLst>
          </p:cNvPr>
          <p:cNvGraphicFramePr>
            <a:graphicFrameLocks noChangeAspect="1"/>
          </p:cNvGraphicFramePr>
          <p:nvPr userDrawn="1">
            <p:custDataLst>
              <p:tags r:id="rId6"/>
            </p:custDataLst>
            <p:extLst>
              <p:ext uri="{D42A27DB-BD31-4B8C-83A1-F6EECF244321}">
                <p14:modId xmlns:p14="http://schemas.microsoft.com/office/powerpoint/2010/main" val="139847949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8" imgW="503" imgH="503" progId="TCLayout.ActiveDocument.1">
                  <p:embed/>
                </p:oleObj>
              </mc:Choice>
              <mc:Fallback>
                <p:oleObj name="think-cell Slide" r:id="rId8" imgW="503" imgH="503" progId="TCLayout.ActiveDocument.1">
                  <p:embed/>
                  <p:pic>
                    <p:nvPicPr>
                      <p:cNvPr id="5" name="Object 4" hidden="1">
                        <a:extLst>
                          <a:ext uri="{FF2B5EF4-FFF2-40B4-BE49-F238E27FC236}">
                            <a16:creationId xmlns:a16="http://schemas.microsoft.com/office/drawing/2014/main" id="{2717CF8F-FDB3-4578-8D44-643DD00CAF69}"/>
                          </a:ext>
                        </a:extLst>
                      </p:cNvPr>
                      <p:cNvPicPr/>
                      <p:nvPr/>
                    </p:nvPicPr>
                    <p:blipFill>
                      <a:blip r:embed="rId9"/>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9EDDBE38-818B-436D-B1DF-6DCDA055D6AA}"/>
              </a:ext>
            </a:extLst>
          </p:cNvPr>
          <p:cNvSpPr/>
          <p:nvPr userDrawn="1">
            <p:custDataLst>
              <p:tags r:id="rId7"/>
            </p:custDataLst>
          </p:nvPr>
        </p:nvSpPr>
        <p:spPr>
          <a:xfrm>
            <a:off x="0" y="0"/>
            <a:ext cx="158750" cy="158750"/>
          </a:xfrm>
          <a:prstGeom prst="rect">
            <a:avLst/>
          </a:prstGeom>
          <a:solidFill>
            <a:srgbClr val="A7A8A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lnSpc>
                <a:spcPct val="90000"/>
              </a:lnSpc>
            </a:pPr>
            <a:endParaRPr lang="en-US" sz="2400" b="1" i="0" baseline="0">
              <a:latin typeface="Avenir Next LT Pro" panose="020B0504020202020204" pitchFamily="34" charset="0"/>
              <a:ea typeface="+mj-ea"/>
              <a:cs typeface="+mj-cs"/>
              <a:sym typeface="Arial" panose="020B0604020202020204" pitchFamily="34" charset="0"/>
            </a:endParaRPr>
          </a:p>
        </p:txBody>
      </p:sp>
    </p:spTree>
    <p:extLst>
      <p:ext uri="{BB962C8B-B14F-4D97-AF65-F5344CB8AC3E}">
        <p14:creationId xmlns:p14="http://schemas.microsoft.com/office/powerpoint/2010/main" val="3560050596"/>
      </p:ext>
    </p:extLst>
  </p:cSld>
  <p:clrMap bg1="lt1" tx1="dk1" bg2="lt2" tx2="dk2" accent1="accent1" accent2="accent2" accent3="accent3" accent4="accent4" accent5="accent5" accent6="accent6" hlink="hlink" folHlink="folHlink"/>
  <p:sldLayoutIdLst>
    <p:sldLayoutId id="2147484106" r:id="rId1"/>
    <p:sldLayoutId id="2147484107" r:id="rId2"/>
    <p:sldLayoutId id="2147484108" r:id="rId3"/>
    <p:sldLayoutId id="2147484112" r:id="rId4"/>
  </p:sldLayoutIdLst>
  <p:transition>
    <p:wipe/>
  </p:transition>
  <p:hf hdr="0" ftr="0" dt="0"/>
  <p:txStyles>
    <p:titleStyle>
      <a:lvl1pPr algn="l" defTabSz="914400" rtl="0" eaLnBrk="1" latinLnBrk="0" hangingPunct="1">
        <a:lnSpc>
          <a:spcPts val="3200"/>
        </a:lnSpc>
        <a:spcBef>
          <a:spcPct val="0"/>
        </a:spcBef>
        <a:buNone/>
        <a:defRPr sz="2800" b="0" i="0" kern="1200" spc="0">
          <a:solidFill>
            <a:schemeClr val="accent1"/>
          </a:solidFill>
          <a:latin typeface="+mj-lt"/>
          <a:ea typeface="Times New Roman" panose="02020603050405020304" pitchFamily="18" charset="0"/>
          <a:cs typeface="Times New Roman" panose="02020603050405020304" pitchFamily="18" charset="0"/>
        </a:defRPr>
      </a:lvl1pPr>
    </p:titleStyle>
    <p:bodyStyle>
      <a:lvl1pPr marL="169863" indent="-169863" algn="l" defTabSz="914400" rtl="0" eaLnBrk="1" latinLnBrk="0" hangingPunct="1">
        <a:lnSpc>
          <a:spcPct val="100000"/>
        </a:lnSpc>
        <a:spcBef>
          <a:spcPts val="600"/>
        </a:spcBef>
        <a:buFont typeface="Arial" panose="020B0604020202020204" pitchFamily="34" charset="0"/>
        <a:buChar char="•"/>
        <a:defRPr lang="en-US" sz="1400" kern="1200" spc="0" dirty="0" smtClean="0">
          <a:solidFill>
            <a:schemeClr val="bg2"/>
          </a:solidFill>
          <a:latin typeface="Arial" panose="020B0604020202020204" pitchFamily="34" charset="0"/>
          <a:ea typeface="+mn-ea"/>
          <a:cs typeface="Arial" panose="020B0604020202020204" pitchFamily="34" charset="0"/>
        </a:defRPr>
      </a:lvl1pPr>
      <a:lvl2pPr marL="344488" indent="-174625" algn="l" defTabSz="914400" rtl="0" eaLnBrk="1" latinLnBrk="0" hangingPunct="1">
        <a:lnSpc>
          <a:spcPct val="100000"/>
        </a:lnSpc>
        <a:spcBef>
          <a:spcPts val="600"/>
        </a:spcBef>
        <a:buClr>
          <a:schemeClr val="tx1"/>
        </a:buClr>
        <a:buFont typeface="Arial" panose="020B0604020202020204" pitchFamily="34" charset="0"/>
        <a:buChar char="–"/>
        <a:defRPr lang="en-US" sz="1400" kern="1200" spc="0" dirty="0" smtClean="0">
          <a:solidFill>
            <a:schemeClr val="bg2"/>
          </a:solidFill>
          <a:latin typeface="Arial" panose="020B0604020202020204" pitchFamily="34" charset="0"/>
          <a:ea typeface="+mn-ea"/>
          <a:cs typeface="Arial" panose="020B0604020202020204" pitchFamily="34" charset="0"/>
        </a:defRPr>
      </a:lvl2pPr>
      <a:lvl3pPr marL="514350" indent="-169863" algn="l" defTabSz="914400" rtl="0" eaLnBrk="1" latinLnBrk="0" hangingPunct="1">
        <a:lnSpc>
          <a:spcPct val="100000"/>
        </a:lnSpc>
        <a:spcBef>
          <a:spcPts val="600"/>
        </a:spcBef>
        <a:buFont typeface="Arial" panose="020B0604020202020204" pitchFamily="34" charset="0"/>
        <a:buChar char="&gt;"/>
        <a:defRPr lang="en-US" sz="1400" kern="1200" spc="0" dirty="0" smtClean="0">
          <a:solidFill>
            <a:schemeClr val="bg2"/>
          </a:solidFill>
          <a:latin typeface="Arial" panose="020B0604020202020204" pitchFamily="34" charset="0"/>
          <a:ea typeface="+mn-ea"/>
          <a:cs typeface="Arial" panose="020B0604020202020204" pitchFamily="34" charset="0"/>
        </a:defRPr>
      </a:lvl3pPr>
      <a:lvl4pPr marL="688975" indent="-174625" algn="l" defTabSz="914400" rtl="0" eaLnBrk="1" latinLnBrk="0" hangingPunct="1">
        <a:lnSpc>
          <a:spcPct val="100000"/>
        </a:lnSpc>
        <a:spcBef>
          <a:spcPts val="600"/>
        </a:spcBef>
        <a:buFont typeface="Wingdings" panose="05000000000000000000" pitchFamily="2" charset="2"/>
        <a:buChar char="§"/>
        <a:defRPr lang="en-US" sz="1400" kern="1200" spc="0" dirty="0" smtClean="0">
          <a:solidFill>
            <a:schemeClr val="bg2"/>
          </a:solidFill>
          <a:latin typeface="Arial" panose="020B0604020202020204" pitchFamily="34" charset="0"/>
          <a:ea typeface="+mn-ea"/>
          <a:cs typeface="Arial" panose="020B0604020202020204" pitchFamily="34" charset="0"/>
        </a:defRPr>
      </a:lvl4pPr>
      <a:lvl5pPr marL="914400" indent="-225425" algn="l" defTabSz="914400" rtl="0" eaLnBrk="1" latinLnBrk="0" hangingPunct="1">
        <a:lnSpc>
          <a:spcPct val="100000"/>
        </a:lnSpc>
        <a:spcBef>
          <a:spcPts val="600"/>
        </a:spcBef>
        <a:buFont typeface="Arial" panose="020B0604020202020204" pitchFamily="34" charset="0"/>
        <a:buChar char="•"/>
        <a:defRPr lang="en-US" sz="1400" kern="1200" spc="0" dirty="0">
          <a:solidFill>
            <a:schemeClr val="bg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
          <p15:clr>
            <a:srgbClr val="F26B43"/>
          </p15:clr>
        </p15:guide>
        <p15:guide id="2" pos="7296">
          <p15:clr>
            <a:srgbClr val="F26B43"/>
          </p15:clr>
        </p15:guide>
        <p15:guide id="4" pos="192">
          <p15:clr>
            <a:srgbClr val="F26B43"/>
          </p15:clr>
        </p15:guide>
        <p15:guide id="5" pos="7488">
          <p15:clr>
            <a:srgbClr val="F26B43"/>
          </p15:clr>
        </p15:guide>
        <p15:guide id="6" orient="horz" pos="3816">
          <p15:clr>
            <a:srgbClr val="F26B43"/>
          </p15:clr>
        </p15:guide>
        <p15:guide id="7" orient="horz" pos="384">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2717CF8F-FDB3-4578-8D44-643DD00CAF69}"/>
              </a:ext>
            </a:extLst>
          </p:cNvPr>
          <p:cNvGraphicFramePr>
            <a:graphicFrameLocks noChangeAspect="1"/>
          </p:cNvGraphicFramePr>
          <p:nvPr userDrawn="1">
            <p:custDataLst>
              <p:tags r:id="rId6"/>
            </p:custDataLst>
            <p:extLst>
              <p:ext uri="{D42A27DB-BD31-4B8C-83A1-F6EECF244321}">
                <p14:modId xmlns:p14="http://schemas.microsoft.com/office/powerpoint/2010/main" val="139847949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8" imgW="503" imgH="503" progId="TCLayout.ActiveDocument.1">
                  <p:embed/>
                </p:oleObj>
              </mc:Choice>
              <mc:Fallback>
                <p:oleObj name="think-cell Slide" r:id="rId8" imgW="503" imgH="503" progId="TCLayout.ActiveDocument.1">
                  <p:embed/>
                  <p:pic>
                    <p:nvPicPr>
                      <p:cNvPr id="5" name="Object 4" hidden="1">
                        <a:extLst>
                          <a:ext uri="{FF2B5EF4-FFF2-40B4-BE49-F238E27FC236}">
                            <a16:creationId xmlns:a16="http://schemas.microsoft.com/office/drawing/2014/main" id="{2717CF8F-FDB3-4578-8D44-643DD00CAF69}"/>
                          </a:ext>
                        </a:extLst>
                      </p:cNvPr>
                      <p:cNvPicPr/>
                      <p:nvPr/>
                    </p:nvPicPr>
                    <p:blipFill>
                      <a:blip r:embed="rId9"/>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9EDDBE38-818B-436D-B1DF-6DCDA055D6AA}"/>
              </a:ext>
            </a:extLst>
          </p:cNvPr>
          <p:cNvSpPr/>
          <p:nvPr userDrawn="1">
            <p:custDataLst>
              <p:tags r:id="rId7"/>
            </p:custDataLst>
          </p:nvPr>
        </p:nvSpPr>
        <p:spPr>
          <a:xfrm>
            <a:off x="0" y="0"/>
            <a:ext cx="158750" cy="158750"/>
          </a:xfrm>
          <a:prstGeom prst="rect">
            <a:avLst/>
          </a:prstGeom>
          <a:solidFill>
            <a:srgbClr val="A7A8A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lnSpc>
                <a:spcPct val="90000"/>
              </a:lnSpc>
            </a:pPr>
            <a:endParaRPr lang="en-US" sz="2400" b="1" i="0" baseline="0">
              <a:latin typeface="Avenir Next LT Pro" panose="020B0504020202020204" pitchFamily="34" charset="0"/>
              <a:ea typeface="+mj-ea"/>
              <a:cs typeface="+mj-cs"/>
              <a:sym typeface="Arial" panose="020B0604020202020204" pitchFamily="34" charset="0"/>
            </a:endParaRPr>
          </a:p>
        </p:txBody>
      </p:sp>
    </p:spTree>
    <p:extLst>
      <p:ext uri="{BB962C8B-B14F-4D97-AF65-F5344CB8AC3E}">
        <p14:creationId xmlns:p14="http://schemas.microsoft.com/office/powerpoint/2010/main" val="1833041579"/>
      </p:ext>
    </p:extLst>
  </p:cSld>
  <p:clrMap bg1="lt1" tx1="dk1" bg2="lt2" tx2="dk2" accent1="accent1" accent2="accent2" accent3="accent3" accent4="accent4" accent5="accent5" accent6="accent6" hlink="hlink" folHlink="folHlink"/>
  <p:sldLayoutIdLst>
    <p:sldLayoutId id="2147484162" r:id="rId1"/>
    <p:sldLayoutId id="2147484163" r:id="rId2"/>
    <p:sldLayoutId id="2147484164" r:id="rId3"/>
    <p:sldLayoutId id="2147484168" r:id="rId4"/>
  </p:sldLayoutIdLst>
  <p:transition>
    <p:wipe/>
  </p:transition>
  <p:hf hdr="0" ftr="0" dt="0"/>
  <p:txStyles>
    <p:titleStyle>
      <a:lvl1pPr algn="l" defTabSz="914400" rtl="0" eaLnBrk="1" latinLnBrk="0" hangingPunct="1">
        <a:lnSpc>
          <a:spcPts val="3200"/>
        </a:lnSpc>
        <a:spcBef>
          <a:spcPct val="0"/>
        </a:spcBef>
        <a:buNone/>
        <a:defRPr sz="2800" b="0" i="0" kern="1200" spc="0">
          <a:solidFill>
            <a:schemeClr val="accent1"/>
          </a:solidFill>
          <a:latin typeface="+mj-lt"/>
          <a:ea typeface="Times New Roman" panose="02020603050405020304" pitchFamily="18" charset="0"/>
          <a:cs typeface="Times New Roman" panose="02020603050405020304" pitchFamily="18" charset="0"/>
        </a:defRPr>
      </a:lvl1pPr>
    </p:titleStyle>
    <p:bodyStyle>
      <a:lvl1pPr marL="169863" indent="-169863" algn="l" defTabSz="914400" rtl="0" eaLnBrk="1" latinLnBrk="0" hangingPunct="1">
        <a:lnSpc>
          <a:spcPct val="100000"/>
        </a:lnSpc>
        <a:spcBef>
          <a:spcPts val="600"/>
        </a:spcBef>
        <a:buFont typeface="Arial" panose="020B0604020202020204" pitchFamily="34" charset="0"/>
        <a:buChar char="•"/>
        <a:defRPr lang="en-US" sz="1400" kern="1200" spc="0" dirty="0" smtClean="0">
          <a:solidFill>
            <a:schemeClr val="bg2"/>
          </a:solidFill>
          <a:latin typeface="Arial" panose="020B0604020202020204" pitchFamily="34" charset="0"/>
          <a:ea typeface="+mn-ea"/>
          <a:cs typeface="Arial" panose="020B0604020202020204" pitchFamily="34" charset="0"/>
        </a:defRPr>
      </a:lvl1pPr>
      <a:lvl2pPr marL="344488" indent="-174625" algn="l" defTabSz="914400" rtl="0" eaLnBrk="1" latinLnBrk="0" hangingPunct="1">
        <a:lnSpc>
          <a:spcPct val="100000"/>
        </a:lnSpc>
        <a:spcBef>
          <a:spcPts val="600"/>
        </a:spcBef>
        <a:buClr>
          <a:schemeClr val="tx1"/>
        </a:buClr>
        <a:buFont typeface="Arial" panose="020B0604020202020204" pitchFamily="34" charset="0"/>
        <a:buChar char="–"/>
        <a:defRPr lang="en-US" sz="1400" kern="1200" spc="0" dirty="0" smtClean="0">
          <a:solidFill>
            <a:schemeClr val="bg2"/>
          </a:solidFill>
          <a:latin typeface="Arial" panose="020B0604020202020204" pitchFamily="34" charset="0"/>
          <a:ea typeface="+mn-ea"/>
          <a:cs typeface="Arial" panose="020B0604020202020204" pitchFamily="34" charset="0"/>
        </a:defRPr>
      </a:lvl2pPr>
      <a:lvl3pPr marL="514350" indent="-169863" algn="l" defTabSz="914400" rtl="0" eaLnBrk="1" latinLnBrk="0" hangingPunct="1">
        <a:lnSpc>
          <a:spcPct val="100000"/>
        </a:lnSpc>
        <a:spcBef>
          <a:spcPts val="600"/>
        </a:spcBef>
        <a:buFont typeface="Arial" panose="020B0604020202020204" pitchFamily="34" charset="0"/>
        <a:buChar char="&gt;"/>
        <a:defRPr lang="en-US" sz="1400" kern="1200" spc="0" dirty="0" smtClean="0">
          <a:solidFill>
            <a:schemeClr val="bg2"/>
          </a:solidFill>
          <a:latin typeface="Arial" panose="020B0604020202020204" pitchFamily="34" charset="0"/>
          <a:ea typeface="+mn-ea"/>
          <a:cs typeface="Arial" panose="020B0604020202020204" pitchFamily="34" charset="0"/>
        </a:defRPr>
      </a:lvl3pPr>
      <a:lvl4pPr marL="688975" indent="-174625" algn="l" defTabSz="914400" rtl="0" eaLnBrk="1" latinLnBrk="0" hangingPunct="1">
        <a:lnSpc>
          <a:spcPct val="100000"/>
        </a:lnSpc>
        <a:spcBef>
          <a:spcPts val="600"/>
        </a:spcBef>
        <a:buFont typeface="Wingdings" panose="05000000000000000000" pitchFamily="2" charset="2"/>
        <a:buChar char="§"/>
        <a:defRPr lang="en-US" sz="1400" kern="1200" spc="0" dirty="0" smtClean="0">
          <a:solidFill>
            <a:schemeClr val="bg2"/>
          </a:solidFill>
          <a:latin typeface="Arial" panose="020B0604020202020204" pitchFamily="34" charset="0"/>
          <a:ea typeface="+mn-ea"/>
          <a:cs typeface="Arial" panose="020B0604020202020204" pitchFamily="34" charset="0"/>
        </a:defRPr>
      </a:lvl4pPr>
      <a:lvl5pPr marL="914400" indent="-225425" algn="l" defTabSz="914400" rtl="0" eaLnBrk="1" latinLnBrk="0" hangingPunct="1">
        <a:lnSpc>
          <a:spcPct val="100000"/>
        </a:lnSpc>
        <a:spcBef>
          <a:spcPts val="600"/>
        </a:spcBef>
        <a:buFont typeface="Arial" panose="020B0604020202020204" pitchFamily="34" charset="0"/>
        <a:buChar char="•"/>
        <a:defRPr lang="en-US" sz="1400" kern="1200" spc="0" dirty="0">
          <a:solidFill>
            <a:schemeClr val="bg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
          <p15:clr>
            <a:srgbClr val="F26B43"/>
          </p15:clr>
        </p15:guide>
        <p15:guide id="2" pos="7296">
          <p15:clr>
            <a:srgbClr val="F26B43"/>
          </p15:clr>
        </p15:guide>
        <p15:guide id="4" pos="192">
          <p15:clr>
            <a:srgbClr val="F26B43"/>
          </p15:clr>
        </p15:guide>
        <p15:guide id="5" pos="7488">
          <p15:clr>
            <a:srgbClr val="F26B43"/>
          </p15:clr>
        </p15:guide>
        <p15:guide id="6" orient="horz" pos="3816">
          <p15:clr>
            <a:srgbClr val="F26B43"/>
          </p15:clr>
        </p15:guide>
        <p15:guide id="7" orient="horz" pos="384">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5577528"/>
      </p:ext>
    </p:extLst>
  </p:cSld>
  <p:clrMap bg1="lt1" tx1="dk1" bg2="lt2" tx2="dk2" accent1="accent1" accent2="accent2" accent3="accent3" accent4="accent4" accent5="accent5" accent6="accent6" hlink="hlink" folHlink="folHlink"/>
  <p:sldLayoutIdLst>
    <p:sldLayoutId id="2147484147" r:id="rId1"/>
    <p:sldLayoutId id="2147484111" r:id="rId2"/>
  </p:sldLayoutIdLst>
  <p:transition>
    <p:wipe/>
  </p:transition>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2717CF8F-FDB3-4578-8D44-643DD00CAF69}"/>
              </a:ext>
            </a:extLst>
          </p:cNvPr>
          <p:cNvGraphicFramePr>
            <a:graphicFrameLocks noChangeAspect="1"/>
          </p:cNvGraphicFramePr>
          <p:nvPr userDrawn="1">
            <p:custDataLst>
              <p:tags r:id="rId17"/>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19" imgW="503" imgH="503" progId="TCLayout.ActiveDocument.1">
                  <p:embed/>
                </p:oleObj>
              </mc:Choice>
              <mc:Fallback>
                <p:oleObj name="think-cell Slide" r:id="rId19" imgW="503" imgH="503" progId="TCLayout.ActiveDocument.1">
                  <p:embed/>
                  <p:pic>
                    <p:nvPicPr>
                      <p:cNvPr id="5" name="Object 4" hidden="1">
                        <a:extLst>
                          <a:ext uri="{FF2B5EF4-FFF2-40B4-BE49-F238E27FC236}">
                            <a16:creationId xmlns:a16="http://schemas.microsoft.com/office/drawing/2014/main" id="{2717CF8F-FDB3-4578-8D44-643DD00CAF69}"/>
                          </a:ext>
                        </a:extLst>
                      </p:cNvPr>
                      <p:cNvPicPr/>
                      <p:nvPr/>
                    </p:nvPicPr>
                    <p:blipFill>
                      <a:blip r:embed="rId20"/>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9EDDBE38-818B-436D-B1DF-6DCDA055D6AA}"/>
              </a:ext>
            </a:extLst>
          </p:cNvPr>
          <p:cNvSpPr/>
          <p:nvPr userDrawn="1">
            <p:custDataLst>
              <p:tags r:id="rId18"/>
            </p:custDataLst>
          </p:nvPr>
        </p:nvSpPr>
        <p:spPr>
          <a:xfrm>
            <a:off x="0" y="0"/>
            <a:ext cx="158750" cy="158750"/>
          </a:xfrm>
          <a:prstGeom prst="rect">
            <a:avLst/>
          </a:prstGeom>
          <a:solidFill>
            <a:srgbClr val="A7A8A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lnSpc>
                <a:spcPct val="90000"/>
              </a:lnSpc>
            </a:pPr>
            <a:endParaRPr lang="en-US" sz="2400" b="1" i="0" baseline="0">
              <a:latin typeface="Avenir Next LT Pro" panose="020B0504020202020204" pitchFamily="34" charset="0"/>
              <a:ea typeface="+mj-ea"/>
              <a:cs typeface="+mj-cs"/>
              <a:sym typeface="Arial" panose="020B0604020202020204" pitchFamily="34" charset="0"/>
            </a:endParaRPr>
          </a:p>
        </p:txBody>
      </p:sp>
      <p:sp>
        <p:nvSpPr>
          <p:cNvPr id="10" name="Title Placeholder 1">
            <a:extLst>
              <a:ext uri="{FF2B5EF4-FFF2-40B4-BE49-F238E27FC236}">
                <a16:creationId xmlns:a16="http://schemas.microsoft.com/office/drawing/2014/main" id="{570E9772-E545-1343-B779-4B1060B3AA64}"/>
              </a:ext>
            </a:extLst>
          </p:cNvPr>
          <p:cNvSpPr>
            <a:spLocks noGrp="1"/>
          </p:cNvSpPr>
          <p:nvPr>
            <p:ph type="title"/>
          </p:nvPr>
        </p:nvSpPr>
        <p:spPr>
          <a:xfrm>
            <a:off x="609601" y="457201"/>
            <a:ext cx="10972799" cy="461665"/>
          </a:xfrm>
          <a:prstGeom prst="rect">
            <a:avLst/>
          </a:prstGeom>
        </p:spPr>
        <p:txBody>
          <a:bodyPr vert="horz" lIns="0" tIns="45720" rIns="91440" bIns="45720" rtlCol="0" anchor="t" anchorCtr="0">
            <a:noAutofit/>
          </a:bodyPr>
          <a:lstStyle/>
          <a:p>
            <a:pPr lvl="0"/>
            <a:r>
              <a:rPr lang="en-US" dirty="0"/>
              <a:t>TITLE – USE [ALL CAPS] AVENIR NEXT (28PT)</a:t>
            </a:r>
          </a:p>
        </p:txBody>
      </p:sp>
      <p:sp>
        <p:nvSpPr>
          <p:cNvPr id="2" name="Rectangle 50">
            <a:extLst>
              <a:ext uri="{FF2B5EF4-FFF2-40B4-BE49-F238E27FC236}">
                <a16:creationId xmlns:a16="http://schemas.microsoft.com/office/drawing/2014/main" id="{C2058EFB-4A85-96B1-E698-7110142063B5}"/>
              </a:ext>
            </a:extLst>
          </p:cNvPr>
          <p:cNvSpPr>
            <a:spLocks noChangeArrowheads="1"/>
          </p:cNvSpPr>
          <p:nvPr userDrawn="1"/>
        </p:nvSpPr>
        <p:spPr bwMode="auto">
          <a:xfrm>
            <a:off x="4057867" y="6274850"/>
            <a:ext cx="4076265" cy="215444"/>
          </a:xfrm>
          <a:prstGeom prst="rect">
            <a:avLst/>
          </a:prstGeom>
          <a:noFill/>
          <a:ln w="12700" algn="ctr">
            <a:noFill/>
            <a:miter lim="800000"/>
            <a:headEnd/>
            <a:tailEnd/>
          </a:ln>
          <a:effectLst/>
        </p:spPr>
        <p:txBody>
          <a:bodyPr wrap="square" lIns="0" anchor="ctr">
            <a:spAutoFit/>
          </a:bodyPr>
          <a:lstStyle/>
          <a:p>
            <a:pPr algn="ctr" eaLnBrk="0" hangingPunct="0">
              <a:lnSpc>
                <a:spcPct val="95000"/>
              </a:lnSpc>
              <a:defRPr/>
            </a:pPr>
            <a:r>
              <a:rPr lang="en-GB" sz="800" i="1" dirty="0">
                <a:solidFill>
                  <a:schemeClr val="tx2">
                    <a:lumMod val="75000"/>
                    <a:lumOff val="25000"/>
                  </a:schemeClr>
                </a:solidFill>
                <a:latin typeface="Avenir Next LT Pro" panose="020B0504020202020204" pitchFamily="34" charset="77"/>
              </a:rPr>
              <a:t>Information Classification: HIGHLY </a:t>
            </a:r>
            <a:r>
              <a:rPr lang="en-GB" sz="800" i="1" kern="1200" dirty="0">
                <a:solidFill>
                  <a:schemeClr val="tx2">
                    <a:lumMod val="75000"/>
                    <a:lumOff val="25000"/>
                  </a:schemeClr>
                </a:solidFill>
                <a:latin typeface="Avenir Next LT Pro" panose="020B0504020202020204" pitchFamily="34" charset="77"/>
                <a:ea typeface="+mn-ea"/>
                <a:cs typeface="+mn-cs"/>
              </a:rPr>
              <a:t>CONFIDENTIAL</a:t>
            </a:r>
            <a:endParaRPr lang="en-GB" sz="800" i="1" dirty="0">
              <a:solidFill>
                <a:schemeClr val="tx2">
                  <a:lumMod val="75000"/>
                  <a:lumOff val="25000"/>
                </a:schemeClr>
              </a:solidFill>
              <a:latin typeface="Avenir Next LT Pro" panose="020B0504020202020204" pitchFamily="34" charset="77"/>
            </a:endParaRPr>
          </a:p>
        </p:txBody>
      </p:sp>
      <p:sp>
        <p:nvSpPr>
          <p:cNvPr id="4" name="Rectangle 50">
            <a:extLst>
              <a:ext uri="{FF2B5EF4-FFF2-40B4-BE49-F238E27FC236}">
                <a16:creationId xmlns:a16="http://schemas.microsoft.com/office/drawing/2014/main" id="{65291C57-8E10-D53D-BA60-F7A07FE320A2}"/>
              </a:ext>
            </a:extLst>
          </p:cNvPr>
          <p:cNvSpPr>
            <a:spLocks noChangeArrowheads="1"/>
          </p:cNvSpPr>
          <p:nvPr userDrawn="1"/>
        </p:nvSpPr>
        <p:spPr bwMode="auto">
          <a:xfrm>
            <a:off x="609601" y="6274850"/>
            <a:ext cx="3448266" cy="215444"/>
          </a:xfrm>
          <a:prstGeom prst="rect">
            <a:avLst/>
          </a:prstGeom>
          <a:noFill/>
          <a:ln w="12700" algn="ctr">
            <a:noFill/>
            <a:miter lim="800000"/>
            <a:headEnd/>
            <a:tailEnd/>
          </a:ln>
          <a:effectLst/>
        </p:spPr>
        <p:txBody>
          <a:bodyPr wrap="square" lIns="0" anchor="ctr">
            <a:spAutoFit/>
          </a:bodyPr>
          <a:lstStyle/>
          <a:p>
            <a:pPr algn="l" eaLnBrk="0" hangingPunct="0">
              <a:lnSpc>
                <a:spcPct val="95000"/>
              </a:lnSpc>
              <a:defRPr/>
            </a:pPr>
            <a:r>
              <a:rPr lang="en-GB" sz="800" i="0" dirty="0">
                <a:solidFill>
                  <a:schemeClr val="tx2">
                    <a:lumMod val="75000"/>
                    <a:lumOff val="25000"/>
                  </a:schemeClr>
                </a:solidFill>
                <a:latin typeface="Avenir Next LT Pro" panose="020B0504020202020204" pitchFamily="34" charset="77"/>
              </a:rPr>
              <a:t>UNIVERSITY OF MIAMI</a:t>
            </a:r>
          </a:p>
        </p:txBody>
      </p:sp>
      <p:sp>
        <p:nvSpPr>
          <p:cNvPr id="6" name="TextBox 5">
            <a:extLst>
              <a:ext uri="{FF2B5EF4-FFF2-40B4-BE49-F238E27FC236}">
                <a16:creationId xmlns:a16="http://schemas.microsoft.com/office/drawing/2014/main" id="{E4FF55F0-641F-6A78-AA93-A37985E648C3}"/>
              </a:ext>
            </a:extLst>
          </p:cNvPr>
          <p:cNvSpPr txBox="1"/>
          <p:nvPr userDrawn="1"/>
        </p:nvSpPr>
        <p:spPr bwMode="auto">
          <a:xfrm>
            <a:off x="11033617" y="6208836"/>
            <a:ext cx="548783" cy="347472"/>
          </a:xfrm>
          <a:prstGeom prst="rect">
            <a:avLst/>
          </a:prstGeom>
          <a:ln/>
        </p:spPr>
        <p:txBody>
          <a:bodyPr wrap="none" lIns="0" tIns="45720" rIns="91440" bIns="45720" anchor="ctr" anchorCtr="0"/>
          <a:lstStyle>
            <a:defPPr>
              <a:defRPr lang="en-US"/>
            </a:defPPr>
            <a:lvl1pPr eaLnBrk="0" fontAlgn="base" hangingPunct="0">
              <a:spcBef>
                <a:spcPct val="0"/>
              </a:spcBef>
              <a:spcAft>
                <a:spcPct val="0"/>
              </a:spcAft>
              <a:defRPr sz="1000" b="0">
                <a:solidFill>
                  <a:schemeClr val="bg1">
                    <a:lumMod val="50000"/>
                  </a:schemeClr>
                </a:solidFill>
              </a:defRPr>
            </a:lvl1pPr>
          </a:lstStyle>
          <a:p>
            <a:pPr lvl="0" algn="r">
              <a:lnSpc>
                <a:spcPct val="95000"/>
              </a:lnSpc>
              <a:spcBef>
                <a:spcPts val="0"/>
              </a:spcBef>
              <a:spcAft>
                <a:spcPts val="0"/>
              </a:spcAft>
            </a:pPr>
            <a:fld id="{CB216155-A8A6-4E9B-8861-79A7D7CE7B9D}" type="slidenum">
              <a:rPr lang="en-US" sz="1000" b="0" i="0" smtClean="0">
                <a:solidFill>
                  <a:schemeClr val="tx1"/>
                </a:solidFill>
                <a:latin typeface="Avenir Next LT Pro Light" panose="020B0504020202020204" pitchFamily="34" charset="77"/>
              </a:rPr>
              <a:pPr lvl="0" algn="r">
                <a:lnSpc>
                  <a:spcPct val="95000"/>
                </a:lnSpc>
                <a:spcBef>
                  <a:spcPts val="0"/>
                </a:spcBef>
                <a:spcAft>
                  <a:spcPts val="0"/>
                </a:spcAft>
              </a:pPr>
              <a:t>‹#›</a:t>
            </a:fld>
            <a:endParaRPr lang="en-US" sz="1000" b="0" i="0" dirty="0">
              <a:solidFill>
                <a:schemeClr val="tx1"/>
              </a:solidFill>
              <a:latin typeface="Avenir Next LT Pro Light" panose="020B0504020202020204" pitchFamily="34" charset="77"/>
            </a:endParaRPr>
          </a:p>
        </p:txBody>
      </p:sp>
    </p:spTree>
    <p:extLst>
      <p:ext uri="{BB962C8B-B14F-4D97-AF65-F5344CB8AC3E}">
        <p14:creationId xmlns:p14="http://schemas.microsoft.com/office/powerpoint/2010/main" val="2041629863"/>
      </p:ext>
    </p:extLst>
  </p:cSld>
  <p:clrMap bg1="lt1" tx1="dk1" bg2="lt2" tx2="dk2" accent1="accent1" accent2="accent2" accent3="accent3" accent4="accent4" accent5="accent5" accent6="accent6" hlink="hlink" folHlink="folHlink"/>
  <p:sldLayoutIdLst>
    <p:sldLayoutId id="2147483835" r:id="rId1"/>
    <p:sldLayoutId id="2147484265" r:id="rId2"/>
    <p:sldLayoutId id="2147484126" r:id="rId3"/>
    <p:sldLayoutId id="2147483891" r:id="rId4"/>
    <p:sldLayoutId id="2147483874" r:id="rId5"/>
    <p:sldLayoutId id="2147484121" r:id="rId6"/>
    <p:sldLayoutId id="2147484122" r:id="rId7"/>
    <p:sldLayoutId id="2147484123" r:id="rId8"/>
    <p:sldLayoutId id="2147484083" r:id="rId9"/>
    <p:sldLayoutId id="2147483866" r:id="rId10"/>
    <p:sldLayoutId id="2147483870" r:id="rId11"/>
    <p:sldLayoutId id="2147484120" r:id="rId12"/>
    <p:sldLayoutId id="2147483848" r:id="rId13"/>
    <p:sldLayoutId id="2147483856" r:id="rId14"/>
    <p:sldLayoutId id="2147483893" r:id="rId15"/>
  </p:sldLayoutIdLst>
  <p:transition>
    <p:wipe/>
  </p:transition>
  <p:hf hdr="0" ftr="0" dt="0"/>
  <p:txStyles>
    <p:titleStyle>
      <a:lvl1pPr algn="l" defTabSz="914400" rtl="0" eaLnBrk="1" latinLnBrk="0" hangingPunct="1">
        <a:lnSpc>
          <a:spcPts val="3200"/>
        </a:lnSpc>
        <a:spcBef>
          <a:spcPct val="0"/>
        </a:spcBef>
        <a:buNone/>
        <a:defRPr sz="2800" b="0" i="0" kern="1200" cap="all" spc="0" baseline="0">
          <a:solidFill>
            <a:schemeClr val="tx1"/>
          </a:solidFill>
          <a:latin typeface="Avenir Next LT Pro" panose="020B0504020202020204" pitchFamily="34" charset="77"/>
          <a:ea typeface="Avenir Next LT Pro" panose="020B0504020202020204" pitchFamily="34" charset="77"/>
          <a:cs typeface="Times New Roman" panose="02020603050405020304" pitchFamily="18" charset="0"/>
        </a:defRPr>
      </a:lvl1pPr>
    </p:titleStyle>
    <p:bodyStyle>
      <a:lvl1pPr marL="169863" indent="-169863" algn="l" defTabSz="914400" rtl="0" eaLnBrk="1" latinLnBrk="0" hangingPunct="1">
        <a:lnSpc>
          <a:spcPct val="100000"/>
        </a:lnSpc>
        <a:spcBef>
          <a:spcPts val="600"/>
        </a:spcBef>
        <a:buFont typeface="Arial" panose="020B0604020202020204" pitchFamily="34" charset="0"/>
        <a:buChar char="•"/>
        <a:defRPr lang="en-US" sz="1400" kern="1200" spc="0" dirty="0" smtClean="0">
          <a:solidFill>
            <a:schemeClr val="tx1"/>
          </a:solidFill>
          <a:latin typeface="Arial" panose="020B0604020202020204" pitchFamily="34" charset="0"/>
          <a:ea typeface="+mn-ea"/>
          <a:cs typeface="Arial" panose="020B0604020202020204" pitchFamily="34" charset="0"/>
        </a:defRPr>
      </a:lvl1pPr>
      <a:lvl2pPr marL="344488" indent="-174625" algn="l" defTabSz="914400" rtl="0" eaLnBrk="1" latinLnBrk="0" hangingPunct="1">
        <a:lnSpc>
          <a:spcPct val="100000"/>
        </a:lnSpc>
        <a:spcBef>
          <a:spcPts val="600"/>
        </a:spcBef>
        <a:buClr>
          <a:schemeClr val="tx1"/>
        </a:buClr>
        <a:buFont typeface="Arial" panose="020B0604020202020204" pitchFamily="34" charset="0"/>
        <a:buChar char="–"/>
        <a:defRPr lang="en-US" sz="1400" kern="1200" spc="0" dirty="0" smtClean="0">
          <a:solidFill>
            <a:schemeClr val="tx1"/>
          </a:solidFill>
          <a:latin typeface="Arial" panose="020B0604020202020204" pitchFamily="34" charset="0"/>
          <a:ea typeface="+mn-ea"/>
          <a:cs typeface="Arial" panose="020B0604020202020204" pitchFamily="34" charset="0"/>
        </a:defRPr>
      </a:lvl2pPr>
      <a:lvl3pPr marL="514350" indent="-169863" algn="l" defTabSz="914400" rtl="0" eaLnBrk="1" latinLnBrk="0" hangingPunct="1">
        <a:lnSpc>
          <a:spcPct val="100000"/>
        </a:lnSpc>
        <a:spcBef>
          <a:spcPts val="600"/>
        </a:spcBef>
        <a:buFont typeface="Arial" panose="020B0604020202020204" pitchFamily="34" charset="0"/>
        <a:buChar char="&gt;"/>
        <a:defRPr lang="en-US" sz="1400" kern="1200" spc="0" dirty="0" smtClean="0">
          <a:solidFill>
            <a:schemeClr val="tx1"/>
          </a:solidFill>
          <a:latin typeface="Arial" panose="020B0604020202020204" pitchFamily="34" charset="0"/>
          <a:ea typeface="+mn-ea"/>
          <a:cs typeface="Arial" panose="020B0604020202020204" pitchFamily="34" charset="0"/>
        </a:defRPr>
      </a:lvl3pPr>
      <a:lvl4pPr marL="688975" indent="-174625" algn="l" defTabSz="914400" rtl="0" eaLnBrk="1" latinLnBrk="0" hangingPunct="1">
        <a:lnSpc>
          <a:spcPct val="100000"/>
        </a:lnSpc>
        <a:spcBef>
          <a:spcPts val="600"/>
        </a:spcBef>
        <a:buFont typeface="Wingdings" panose="05000000000000000000" pitchFamily="2" charset="2"/>
        <a:buChar char="§"/>
        <a:defRPr lang="en-US" sz="1400" kern="1200" spc="0" dirty="0" smtClean="0">
          <a:solidFill>
            <a:schemeClr val="tx1"/>
          </a:solidFill>
          <a:latin typeface="Arial" panose="020B0604020202020204" pitchFamily="34" charset="0"/>
          <a:ea typeface="+mn-ea"/>
          <a:cs typeface="Arial" panose="020B0604020202020204" pitchFamily="34" charset="0"/>
        </a:defRPr>
      </a:lvl4pPr>
      <a:lvl5pPr marL="914400" indent="-225425" algn="l" defTabSz="914400" rtl="0" eaLnBrk="1" latinLnBrk="0" hangingPunct="1">
        <a:lnSpc>
          <a:spcPct val="100000"/>
        </a:lnSpc>
        <a:spcBef>
          <a:spcPts val="600"/>
        </a:spcBef>
        <a:buFont typeface="Arial" panose="020B0604020202020204" pitchFamily="34" charset="0"/>
        <a:buChar char="•"/>
        <a:defRPr lang="en-US" sz="1400" kern="1200" spc="0" dirty="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
          <p15:clr>
            <a:srgbClr val="F26B43"/>
          </p15:clr>
        </p15:guide>
        <p15:guide id="2" pos="7296">
          <p15:clr>
            <a:srgbClr val="F26B43"/>
          </p15:clr>
        </p15:guide>
        <p15:guide id="4" pos="192">
          <p15:clr>
            <a:srgbClr val="F26B43"/>
          </p15:clr>
        </p15:guide>
        <p15:guide id="5" pos="7488">
          <p15:clr>
            <a:srgbClr val="F26B43"/>
          </p15:clr>
        </p15:guide>
        <p15:guide id="6" orient="horz" pos="4032" userDrawn="1">
          <p15:clr>
            <a:srgbClr val="F26B43"/>
          </p15:clr>
        </p15:guide>
        <p15:guide id="7" orient="horz" pos="384">
          <p15:clr>
            <a:srgbClr val="F26B43"/>
          </p15:clr>
        </p15:guide>
        <p15:guide id="8" pos="7200" userDrawn="1">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2717CF8F-FDB3-4578-8D44-643DD00CAF69}"/>
              </a:ext>
            </a:extLst>
          </p:cNvPr>
          <p:cNvGraphicFramePr>
            <a:graphicFrameLocks noChangeAspect="1"/>
          </p:cNvGraphicFramePr>
          <p:nvPr userDrawn="1">
            <p:custDataLst>
              <p:tags r:id="rId17"/>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19" imgW="503" imgH="503" progId="TCLayout.ActiveDocument.1">
                  <p:embed/>
                </p:oleObj>
              </mc:Choice>
              <mc:Fallback>
                <p:oleObj name="think-cell Slide" r:id="rId19" imgW="503" imgH="503" progId="TCLayout.ActiveDocument.1">
                  <p:embed/>
                  <p:pic>
                    <p:nvPicPr>
                      <p:cNvPr id="5" name="Object 4" hidden="1">
                        <a:extLst>
                          <a:ext uri="{FF2B5EF4-FFF2-40B4-BE49-F238E27FC236}">
                            <a16:creationId xmlns:a16="http://schemas.microsoft.com/office/drawing/2014/main" id="{2717CF8F-FDB3-4578-8D44-643DD00CAF69}"/>
                          </a:ext>
                        </a:extLst>
                      </p:cNvPr>
                      <p:cNvPicPr/>
                      <p:nvPr/>
                    </p:nvPicPr>
                    <p:blipFill>
                      <a:blip r:embed="rId20"/>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9EDDBE38-818B-436D-B1DF-6DCDA055D6AA}"/>
              </a:ext>
            </a:extLst>
          </p:cNvPr>
          <p:cNvSpPr/>
          <p:nvPr userDrawn="1">
            <p:custDataLst>
              <p:tags r:id="rId18"/>
            </p:custDataLst>
          </p:nvPr>
        </p:nvSpPr>
        <p:spPr>
          <a:xfrm>
            <a:off x="0" y="0"/>
            <a:ext cx="158750" cy="158750"/>
          </a:xfrm>
          <a:prstGeom prst="rect">
            <a:avLst/>
          </a:prstGeom>
          <a:solidFill>
            <a:srgbClr val="A7A8A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lnSpc>
                <a:spcPct val="90000"/>
              </a:lnSpc>
            </a:pPr>
            <a:endParaRPr lang="en-US" sz="2400" b="1" i="0" baseline="0">
              <a:latin typeface="Avenir Next LT Pro" panose="020B0504020202020204" pitchFamily="34" charset="0"/>
              <a:ea typeface="+mj-ea"/>
              <a:cs typeface="+mj-cs"/>
              <a:sym typeface="Arial" panose="020B0604020202020204" pitchFamily="34" charset="0"/>
            </a:endParaRPr>
          </a:p>
        </p:txBody>
      </p:sp>
      <p:sp>
        <p:nvSpPr>
          <p:cNvPr id="2" name="Rectangle 50">
            <a:extLst>
              <a:ext uri="{FF2B5EF4-FFF2-40B4-BE49-F238E27FC236}">
                <a16:creationId xmlns:a16="http://schemas.microsoft.com/office/drawing/2014/main" id="{C2058EFB-4A85-96B1-E698-7110142063B5}"/>
              </a:ext>
            </a:extLst>
          </p:cNvPr>
          <p:cNvSpPr>
            <a:spLocks noChangeArrowheads="1"/>
          </p:cNvSpPr>
          <p:nvPr userDrawn="1"/>
        </p:nvSpPr>
        <p:spPr bwMode="auto">
          <a:xfrm>
            <a:off x="4057867" y="6274850"/>
            <a:ext cx="4076265" cy="215444"/>
          </a:xfrm>
          <a:prstGeom prst="rect">
            <a:avLst/>
          </a:prstGeom>
          <a:noFill/>
          <a:ln w="12700" algn="ctr">
            <a:noFill/>
            <a:miter lim="800000"/>
            <a:headEnd/>
            <a:tailEnd/>
          </a:ln>
          <a:effectLst/>
        </p:spPr>
        <p:txBody>
          <a:bodyPr wrap="square" lIns="0" anchor="ctr">
            <a:spAutoFit/>
          </a:bodyPr>
          <a:lstStyle/>
          <a:p>
            <a:pPr algn="ctr" eaLnBrk="0" hangingPunct="0">
              <a:lnSpc>
                <a:spcPct val="95000"/>
              </a:lnSpc>
              <a:defRPr/>
            </a:pPr>
            <a:r>
              <a:rPr lang="en-GB" sz="800" i="1" dirty="0">
                <a:solidFill>
                  <a:schemeClr val="tx2">
                    <a:lumMod val="75000"/>
                    <a:lumOff val="25000"/>
                  </a:schemeClr>
                </a:solidFill>
                <a:latin typeface="Avenir Next LT Pro" panose="020B0504020202020204" pitchFamily="34" charset="77"/>
              </a:rPr>
              <a:t>Information Classification: HIGHLY </a:t>
            </a:r>
            <a:r>
              <a:rPr lang="en-GB" sz="800" i="1" kern="1200" dirty="0">
                <a:solidFill>
                  <a:schemeClr val="tx2">
                    <a:lumMod val="75000"/>
                    <a:lumOff val="25000"/>
                  </a:schemeClr>
                </a:solidFill>
                <a:latin typeface="Avenir Next LT Pro" panose="020B0504020202020204" pitchFamily="34" charset="77"/>
                <a:ea typeface="+mn-ea"/>
                <a:cs typeface="+mn-cs"/>
              </a:rPr>
              <a:t>CONFIDENTIAL</a:t>
            </a:r>
            <a:endParaRPr lang="en-GB" sz="800" i="1" dirty="0">
              <a:solidFill>
                <a:schemeClr val="tx2">
                  <a:lumMod val="75000"/>
                  <a:lumOff val="25000"/>
                </a:schemeClr>
              </a:solidFill>
              <a:latin typeface="Avenir Next LT Pro" panose="020B0504020202020204" pitchFamily="34" charset="77"/>
            </a:endParaRPr>
          </a:p>
        </p:txBody>
      </p:sp>
      <p:sp>
        <p:nvSpPr>
          <p:cNvPr id="6" name="TextBox 5">
            <a:extLst>
              <a:ext uri="{FF2B5EF4-FFF2-40B4-BE49-F238E27FC236}">
                <a16:creationId xmlns:a16="http://schemas.microsoft.com/office/drawing/2014/main" id="{E4FF55F0-641F-6A78-AA93-A37985E648C3}"/>
              </a:ext>
            </a:extLst>
          </p:cNvPr>
          <p:cNvSpPr txBox="1"/>
          <p:nvPr userDrawn="1"/>
        </p:nvSpPr>
        <p:spPr bwMode="auto">
          <a:xfrm>
            <a:off x="11033617" y="6208836"/>
            <a:ext cx="548783" cy="347472"/>
          </a:xfrm>
          <a:prstGeom prst="rect">
            <a:avLst/>
          </a:prstGeom>
          <a:ln/>
        </p:spPr>
        <p:txBody>
          <a:bodyPr wrap="none" lIns="0" tIns="45720" rIns="91440" bIns="45720" anchor="ctr" anchorCtr="0"/>
          <a:lstStyle>
            <a:defPPr>
              <a:defRPr lang="en-US"/>
            </a:defPPr>
            <a:lvl1pPr eaLnBrk="0" fontAlgn="base" hangingPunct="0">
              <a:spcBef>
                <a:spcPct val="0"/>
              </a:spcBef>
              <a:spcAft>
                <a:spcPct val="0"/>
              </a:spcAft>
              <a:defRPr sz="1000" b="0">
                <a:solidFill>
                  <a:schemeClr val="bg1">
                    <a:lumMod val="50000"/>
                  </a:schemeClr>
                </a:solidFill>
              </a:defRPr>
            </a:lvl1pPr>
          </a:lstStyle>
          <a:p>
            <a:pPr lvl="0" algn="r">
              <a:lnSpc>
                <a:spcPct val="95000"/>
              </a:lnSpc>
              <a:spcBef>
                <a:spcPts val="0"/>
              </a:spcBef>
              <a:spcAft>
                <a:spcPts val="0"/>
              </a:spcAft>
            </a:pPr>
            <a:fld id="{CB216155-A8A6-4E9B-8861-79A7D7CE7B9D}" type="slidenum">
              <a:rPr lang="en-US" sz="1000" b="0" i="0" smtClean="0">
                <a:solidFill>
                  <a:schemeClr val="tx1"/>
                </a:solidFill>
                <a:latin typeface="Avenir Next LT Pro Light" panose="020B0504020202020204" pitchFamily="34" charset="77"/>
              </a:rPr>
              <a:pPr lvl="0" algn="r">
                <a:lnSpc>
                  <a:spcPct val="95000"/>
                </a:lnSpc>
                <a:spcBef>
                  <a:spcPts val="0"/>
                </a:spcBef>
                <a:spcAft>
                  <a:spcPts val="0"/>
                </a:spcAft>
              </a:pPr>
              <a:t>‹#›</a:t>
            </a:fld>
            <a:endParaRPr lang="en-US" sz="1000" b="0" i="0" dirty="0">
              <a:solidFill>
                <a:schemeClr val="tx1"/>
              </a:solidFill>
              <a:latin typeface="Avenir Next LT Pro Light" panose="020B0504020202020204" pitchFamily="34" charset="77"/>
            </a:endParaRPr>
          </a:p>
        </p:txBody>
      </p:sp>
      <p:pic>
        <p:nvPicPr>
          <p:cNvPr id="8" name="Graphic 7">
            <a:extLst>
              <a:ext uri="{FF2B5EF4-FFF2-40B4-BE49-F238E27FC236}">
                <a16:creationId xmlns:a16="http://schemas.microsoft.com/office/drawing/2014/main" id="{A1D2E6B3-69E9-9EEE-04F4-746246DD3E69}"/>
              </a:ext>
            </a:extLst>
          </p:cNvPr>
          <p:cNvPicPr>
            <a:picLocks noChangeAspect="1"/>
          </p:cNvPicPr>
          <p:nvPr userDrawn="1"/>
        </p:nvPicPr>
        <p:blipFill>
          <a:blip r:embed="rId21">
            <a:extLst>
              <a:ext uri="{96DAC541-7B7A-43D3-8B79-37D633B846F1}">
                <asvg:svgBlip xmlns:asvg="http://schemas.microsoft.com/office/drawing/2016/SVG/main" r:embed="rId22"/>
              </a:ext>
            </a:extLst>
          </a:blip>
          <a:stretch>
            <a:fillRect/>
          </a:stretch>
        </p:blipFill>
        <p:spPr>
          <a:xfrm>
            <a:off x="609601" y="6239856"/>
            <a:ext cx="1103242" cy="285432"/>
          </a:xfrm>
          <a:prstGeom prst="rect">
            <a:avLst/>
          </a:prstGeom>
        </p:spPr>
      </p:pic>
      <p:sp>
        <p:nvSpPr>
          <p:cNvPr id="4" name="Title Placeholder 1">
            <a:extLst>
              <a:ext uri="{FF2B5EF4-FFF2-40B4-BE49-F238E27FC236}">
                <a16:creationId xmlns:a16="http://schemas.microsoft.com/office/drawing/2014/main" id="{BC49ACBF-6AD4-04B0-3F57-AB0B7774B62D}"/>
              </a:ext>
            </a:extLst>
          </p:cNvPr>
          <p:cNvSpPr>
            <a:spLocks noGrp="1"/>
          </p:cNvSpPr>
          <p:nvPr>
            <p:ph type="title"/>
          </p:nvPr>
        </p:nvSpPr>
        <p:spPr>
          <a:xfrm>
            <a:off x="609601" y="457201"/>
            <a:ext cx="10972799" cy="461665"/>
          </a:xfrm>
          <a:prstGeom prst="rect">
            <a:avLst/>
          </a:prstGeom>
        </p:spPr>
        <p:txBody>
          <a:bodyPr vert="horz" lIns="0" tIns="45720" rIns="91440" bIns="45720" rtlCol="0" anchor="t" anchorCtr="0">
            <a:noAutofit/>
          </a:bodyPr>
          <a:lstStyle/>
          <a:p>
            <a:pPr lvl="0"/>
            <a:r>
              <a:rPr lang="en-US" dirty="0"/>
              <a:t>TITLE – USE [ALL CAPS] AVENIR NEXT (28PT)</a:t>
            </a:r>
          </a:p>
        </p:txBody>
      </p:sp>
    </p:spTree>
    <p:extLst>
      <p:ext uri="{BB962C8B-B14F-4D97-AF65-F5344CB8AC3E}">
        <p14:creationId xmlns:p14="http://schemas.microsoft.com/office/powerpoint/2010/main" val="3882185467"/>
      </p:ext>
    </p:extLst>
  </p:cSld>
  <p:clrMap bg1="lt1" tx1="dk1" bg2="lt2" tx2="dk2" accent1="accent1" accent2="accent2" accent3="accent3" accent4="accent4" accent5="accent5" accent6="accent6" hlink="hlink" folHlink="folHlink"/>
  <p:sldLayoutIdLst>
    <p:sldLayoutId id="2147484430" r:id="rId1"/>
    <p:sldLayoutId id="2147484431" r:id="rId2"/>
    <p:sldLayoutId id="2147484432" r:id="rId3"/>
    <p:sldLayoutId id="2147484433" r:id="rId4"/>
    <p:sldLayoutId id="2147484434" r:id="rId5"/>
    <p:sldLayoutId id="2147484435" r:id="rId6"/>
    <p:sldLayoutId id="2147484436" r:id="rId7"/>
    <p:sldLayoutId id="2147484437" r:id="rId8"/>
    <p:sldLayoutId id="2147484438" r:id="rId9"/>
    <p:sldLayoutId id="2147484439" r:id="rId10"/>
    <p:sldLayoutId id="2147484440" r:id="rId11"/>
    <p:sldLayoutId id="2147484441" r:id="rId12"/>
    <p:sldLayoutId id="2147484442" r:id="rId13"/>
    <p:sldLayoutId id="2147484443" r:id="rId14"/>
    <p:sldLayoutId id="2147484444" r:id="rId15"/>
  </p:sldLayoutIdLst>
  <p:transition>
    <p:wipe/>
  </p:transition>
  <p:hf hdr="0" ftr="0" dt="0"/>
  <p:txStyles>
    <p:titleStyle>
      <a:lvl1pPr algn="l" defTabSz="914400" rtl="0" eaLnBrk="1" latinLnBrk="0" hangingPunct="1">
        <a:lnSpc>
          <a:spcPts val="3200"/>
        </a:lnSpc>
        <a:spcBef>
          <a:spcPct val="0"/>
        </a:spcBef>
        <a:buNone/>
        <a:defRPr sz="2800" b="0" i="0" kern="1200" cap="all" spc="0" baseline="0">
          <a:solidFill>
            <a:schemeClr val="tx1"/>
          </a:solidFill>
          <a:latin typeface="Avenir Next LT Pro" panose="020B0504020202020204" pitchFamily="34" charset="77"/>
          <a:ea typeface="Avenir Next LT Pro" panose="020B0504020202020204" pitchFamily="34" charset="77"/>
          <a:cs typeface="Times New Roman" panose="02020603050405020304" pitchFamily="18" charset="0"/>
        </a:defRPr>
      </a:lvl1pPr>
    </p:titleStyle>
    <p:bodyStyle>
      <a:lvl1pPr marL="169863" indent="-169863" algn="l" defTabSz="914400" rtl="0" eaLnBrk="1" latinLnBrk="0" hangingPunct="1">
        <a:lnSpc>
          <a:spcPct val="100000"/>
        </a:lnSpc>
        <a:spcBef>
          <a:spcPts val="600"/>
        </a:spcBef>
        <a:buFont typeface="Arial" panose="020B0604020202020204" pitchFamily="34" charset="0"/>
        <a:buChar char="•"/>
        <a:defRPr lang="en-US" sz="1400" kern="1200" spc="0" dirty="0" smtClean="0">
          <a:solidFill>
            <a:schemeClr val="tx1"/>
          </a:solidFill>
          <a:latin typeface="Arial" panose="020B0604020202020204" pitchFamily="34" charset="0"/>
          <a:ea typeface="+mn-ea"/>
          <a:cs typeface="Arial" panose="020B0604020202020204" pitchFamily="34" charset="0"/>
        </a:defRPr>
      </a:lvl1pPr>
      <a:lvl2pPr marL="344488" indent="-174625" algn="l" defTabSz="914400" rtl="0" eaLnBrk="1" latinLnBrk="0" hangingPunct="1">
        <a:lnSpc>
          <a:spcPct val="100000"/>
        </a:lnSpc>
        <a:spcBef>
          <a:spcPts val="600"/>
        </a:spcBef>
        <a:buClr>
          <a:schemeClr val="tx1"/>
        </a:buClr>
        <a:buFont typeface="Arial" panose="020B0604020202020204" pitchFamily="34" charset="0"/>
        <a:buChar char="–"/>
        <a:defRPr lang="en-US" sz="1400" kern="1200" spc="0" dirty="0" smtClean="0">
          <a:solidFill>
            <a:schemeClr val="tx1"/>
          </a:solidFill>
          <a:latin typeface="Arial" panose="020B0604020202020204" pitchFamily="34" charset="0"/>
          <a:ea typeface="+mn-ea"/>
          <a:cs typeface="Arial" panose="020B0604020202020204" pitchFamily="34" charset="0"/>
        </a:defRPr>
      </a:lvl2pPr>
      <a:lvl3pPr marL="514350" indent="-169863" algn="l" defTabSz="914400" rtl="0" eaLnBrk="1" latinLnBrk="0" hangingPunct="1">
        <a:lnSpc>
          <a:spcPct val="100000"/>
        </a:lnSpc>
        <a:spcBef>
          <a:spcPts val="600"/>
        </a:spcBef>
        <a:buFont typeface="Arial" panose="020B0604020202020204" pitchFamily="34" charset="0"/>
        <a:buChar char="&gt;"/>
        <a:defRPr lang="en-US" sz="1400" kern="1200" spc="0" dirty="0" smtClean="0">
          <a:solidFill>
            <a:schemeClr val="tx1"/>
          </a:solidFill>
          <a:latin typeface="Arial" panose="020B0604020202020204" pitchFamily="34" charset="0"/>
          <a:ea typeface="+mn-ea"/>
          <a:cs typeface="Arial" panose="020B0604020202020204" pitchFamily="34" charset="0"/>
        </a:defRPr>
      </a:lvl3pPr>
      <a:lvl4pPr marL="688975" indent="-174625" algn="l" defTabSz="914400" rtl="0" eaLnBrk="1" latinLnBrk="0" hangingPunct="1">
        <a:lnSpc>
          <a:spcPct val="100000"/>
        </a:lnSpc>
        <a:spcBef>
          <a:spcPts val="600"/>
        </a:spcBef>
        <a:buFont typeface="Wingdings" panose="05000000000000000000" pitchFamily="2" charset="2"/>
        <a:buChar char="§"/>
        <a:defRPr lang="en-US" sz="1400" kern="1200" spc="0" dirty="0" smtClean="0">
          <a:solidFill>
            <a:schemeClr val="tx1"/>
          </a:solidFill>
          <a:latin typeface="Arial" panose="020B0604020202020204" pitchFamily="34" charset="0"/>
          <a:ea typeface="+mn-ea"/>
          <a:cs typeface="Arial" panose="020B0604020202020204" pitchFamily="34" charset="0"/>
        </a:defRPr>
      </a:lvl4pPr>
      <a:lvl5pPr marL="914400" indent="-225425" algn="l" defTabSz="914400" rtl="0" eaLnBrk="1" latinLnBrk="0" hangingPunct="1">
        <a:lnSpc>
          <a:spcPct val="100000"/>
        </a:lnSpc>
        <a:spcBef>
          <a:spcPts val="600"/>
        </a:spcBef>
        <a:buFont typeface="Arial" panose="020B0604020202020204" pitchFamily="34" charset="0"/>
        <a:buChar char="•"/>
        <a:defRPr lang="en-US" sz="1400" kern="1200" spc="0" dirty="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
          <p15:clr>
            <a:srgbClr val="F26B43"/>
          </p15:clr>
        </p15:guide>
        <p15:guide id="2" pos="7296">
          <p15:clr>
            <a:srgbClr val="F26B43"/>
          </p15:clr>
        </p15:guide>
        <p15:guide id="4" pos="192">
          <p15:clr>
            <a:srgbClr val="F26B43"/>
          </p15:clr>
        </p15:guide>
        <p15:guide id="5" pos="7488">
          <p15:clr>
            <a:srgbClr val="F26B43"/>
          </p15:clr>
        </p15:guide>
        <p15:guide id="6" orient="horz" pos="4032">
          <p15:clr>
            <a:srgbClr val="F26B43"/>
          </p15:clr>
        </p15:guide>
        <p15:guide id="7" orient="horz" pos="384">
          <p15:clr>
            <a:srgbClr val="F26B43"/>
          </p15:clr>
        </p15:guide>
        <p15:guide id="8" pos="7200">
          <p15:clr>
            <a:srgbClr val="F26B43"/>
          </p15:clr>
        </p15:guide>
      </p15:sldGuideLst>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2717CF8F-FDB3-4578-8D44-643DD00CAF69}"/>
              </a:ext>
            </a:extLst>
          </p:cNvPr>
          <p:cNvGraphicFramePr>
            <a:graphicFrameLocks noChangeAspect="1"/>
          </p:cNvGraphicFramePr>
          <p:nvPr userDrawn="1">
            <p:custDataLst>
              <p:tags r:id="rId17"/>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19" imgW="503" imgH="503" progId="TCLayout.ActiveDocument.1">
                  <p:embed/>
                </p:oleObj>
              </mc:Choice>
              <mc:Fallback>
                <p:oleObj name="think-cell Slide" r:id="rId19" imgW="503" imgH="503" progId="TCLayout.ActiveDocument.1">
                  <p:embed/>
                  <p:pic>
                    <p:nvPicPr>
                      <p:cNvPr id="5" name="Object 4" hidden="1">
                        <a:extLst>
                          <a:ext uri="{FF2B5EF4-FFF2-40B4-BE49-F238E27FC236}">
                            <a16:creationId xmlns:a16="http://schemas.microsoft.com/office/drawing/2014/main" id="{2717CF8F-FDB3-4578-8D44-643DD00CAF69}"/>
                          </a:ext>
                        </a:extLst>
                      </p:cNvPr>
                      <p:cNvPicPr/>
                      <p:nvPr/>
                    </p:nvPicPr>
                    <p:blipFill>
                      <a:blip r:embed="rId20"/>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9EDDBE38-818B-436D-B1DF-6DCDA055D6AA}"/>
              </a:ext>
            </a:extLst>
          </p:cNvPr>
          <p:cNvSpPr/>
          <p:nvPr userDrawn="1">
            <p:custDataLst>
              <p:tags r:id="rId18"/>
            </p:custDataLst>
          </p:nvPr>
        </p:nvSpPr>
        <p:spPr>
          <a:xfrm>
            <a:off x="0" y="0"/>
            <a:ext cx="158750" cy="158750"/>
          </a:xfrm>
          <a:prstGeom prst="rect">
            <a:avLst/>
          </a:prstGeom>
          <a:solidFill>
            <a:srgbClr val="A7A8A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lnSpc>
                <a:spcPct val="90000"/>
              </a:lnSpc>
            </a:pPr>
            <a:endParaRPr lang="en-US" sz="2400" b="1" i="0" baseline="0">
              <a:latin typeface="Avenir Next LT Pro" panose="020B0504020202020204" pitchFamily="34" charset="0"/>
              <a:ea typeface="+mj-ea"/>
              <a:cs typeface="+mj-cs"/>
              <a:sym typeface="Arial" panose="020B0604020202020204" pitchFamily="34" charset="0"/>
            </a:endParaRPr>
          </a:p>
        </p:txBody>
      </p:sp>
      <p:sp>
        <p:nvSpPr>
          <p:cNvPr id="6" name="TextBox 5">
            <a:extLst>
              <a:ext uri="{FF2B5EF4-FFF2-40B4-BE49-F238E27FC236}">
                <a16:creationId xmlns:a16="http://schemas.microsoft.com/office/drawing/2014/main" id="{364C3B40-B25B-3359-0BD0-175C7AE395DB}"/>
              </a:ext>
            </a:extLst>
          </p:cNvPr>
          <p:cNvSpPr txBox="1"/>
          <p:nvPr userDrawn="1"/>
        </p:nvSpPr>
        <p:spPr bwMode="auto">
          <a:xfrm>
            <a:off x="11033617" y="6208836"/>
            <a:ext cx="548783" cy="347472"/>
          </a:xfrm>
          <a:prstGeom prst="rect">
            <a:avLst/>
          </a:prstGeom>
          <a:ln/>
        </p:spPr>
        <p:txBody>
          <a:bodyPr wrap="none" lIns="0" tIns="45720" rIns="91440" bIns="45720" anchor="ctr" anchorCtr="0"/>
          <a:lstStyle>
            <a:defPPr>
              <a:defRPr lang="en-US"/>
            </a:defPPr>
            <a:lvl1pPr eaLnBrk="0" fontAlgn="base" hangingPunct="0">
              <a:spcBef>
                <a:spcPct val="0"/>
              </a:spcBef>
              <a:spcAft>
                <a:spcPct val="0"/>
              </a:spcAft>
              <a:defRPr sz="1000" b="0">
                <a:solidFill>
                  <a:schemeClr val="bg1">
                    <a:lumMod val="50000"/>
                  </a:schemeClr>
                </a:solidFill>
              </a:defRPr>
            </a:lvl1pPr>
          </a:lstStyle>
          <a:p>
            <a:pPr lvl="0" algn="r">
              <a:lnSpc>
                <a:spcPct val="95000"/>
              </a:lnSpc>
              <a:spcBef>
                <a:spcPts val="0"/>
              </a:spcBef>
              <a:spcAft>
                <a:spcPts val="0"/>
              </a:spcAft>
            </a:pPr>
            <a:fld id="{CB216155-A8A6-4E9B-8861-79A7D7CE7B9D}" type="slidenum">
              <a:rPr lang="en-US" sz="1000" b="0" i="0" smtClean="0">
                <a:solidFill>
                  <a:schemeClr val="tx1"/>
                </a:solidFill>
                <a:latin typeface="Avenir Next LT Pro Light" panose="020B0504020202020204" pitchFamily="34" charset="77"/>
              </a:rPr>
              <a:pPr lvl="0" algn="r">
                <a:lnSpc>
                  <a:spcPct val="95000"/>
                </a:lnSpc>
                <a:spcBef>
                  <a:spcPts val="0"/>
                </a:spcBef>
                <a:spcAft>
                  <a:spcPts val="0"/>
                </a:spcAft>
              </a:pPr>
              <a:t>‹#›</a:t>
            </a:fld>
            <a:endParaRPr lang="en-US" sz="1000" b="0" i="0" dirty="0">
              <a:solidFill>
                <a:schemeClr val="tx1"/>
              </a:solidFill>
              <a:latin typeface="Avenir Next LT Pro Light" panose="020B0504020202020204" pitchFamily="34" charset="77"/>
            </a:endParaRPr>
          </a:p>
        </p:txBody>
      </p:sp>
      <p:sp>
        <p:nvSpPr>
          <p:cNvPr id="8" name="Rectangle 50">
            <a:extLst>
              <a:ext uri="{FF2B5EF4-FFF2-40B4-BE49-F238E27FC236}">
                <a16:creationId xmlns:a16="http://schemas.microsoft.com/office/drawing/2014/main" id="{B4C00251-3F92-60DF-0793-A0B8A232B6FC}"/>
              </a:ext>
            </a:extLst>
          </p:cNvPr>
          <p:cNvSpPr>
            <a:spLocks noChangeArrowheads="1"/>
          </p:cNvSpPr>
          <p:nvPr userDrawn="1"/>
        </p:nvSpPr>
        <p:spPr bwMode="auto">
          <a:xfrm>
            <a:off x="4057867" y="6274850"/>
            <a:ext cx="4076265" cy="215444"/>
          </a:xfrm>
          <a:prstGeom prst="rect">
            <a:avLst/>
          </a:prstGeom>
          <a:noFill/>
          <a:ln w="12700" algn="ctr">
            <a:noFill/>
            <a:miter lim="800000"/>
            <a:headEnd/>
            <a:tailEnd/>
          </a:ln>
          <a:effectLst/>
        </p:spPr>
        <p:txBody>
          <a:bodyPr wrap="square" lIns="0" anchor="ctr">
            <a:spAutoFit/>
          </a:bodyPr>
          <a:lstStyle/>
          <a:p>
            <a:pPr algn="ctr" eaLnBrk="0" hangingPunct="0">
              <a:lnSpc>
                <a:spcPct val="95000"/>
              </a:lnSpc>
              <a:defRPr/>
            </a:pPr>
            <a:r>
              <a:rPr lang="en-GB" sz="800" i="1" dirty="0">
                <a:solidFill>
                  <a:schemeClr val="tx2">
                    <a:lumMod val="75000"/>
                    <a:lumOff val="25000"/>
                  </a:schemeClr>
                </a:solidFill>
                <a:latin typeface="Avenir Next LT Pro" panose="020B0504020202020204" pitchFamily="34" charset="77"/>
              </a:rPr>
              <a:t>Information Classification: HIGHLY </a:t>
            </a:r>
            <a:r>
              <a:rPr lang="en-GB" sz="800" i="1" kern="1200" dirty="0">
                <a:solidFill>
                  <a:schemeClr val="tx2">
                    <a:lumMod val="75000"/>
                    <a:lumOff val="25000"/>
                  </a:schemeClr>
                </a:solidFill>
                <a:latin typeface="Avenir Next LT Pro" panose="020B0504020202020204" pitchFamily="34" charset="77"/>
                <a:ea typeface="+mn-ea"/>
                <a:cs typeface="+mn-cs"/>
              </a:rPr>
              <a:t>CONFIDENTIAL</a:t>
            </a:r>
            <a:endParaRPr lang="en-GB" sz="800" i="1" dirty="0">
              <a:solidFill>
                <a:schemeClr val="tx2">
                  <a:lumMod val="75000"/>
                  <a:lumOff val="25000"/>
                </a:schemeClr>
              </a:solidFill>
              <a:latin typeface="Avenir Next LT Pro" panose="020B0504020202020204" pitchFamily="34" charset="77"/>
            </a:endParaRPr>
          </a:p>
        </p:txBody>
      </p:sp>
      <p:sp>
        <p:nvSpPr>
          <p:cNvPr id="9" name="Rectangle 50">
            <a:extLst>
              <a:ext uri="{FF2B5EF4-FFF2-40B4-BE49-F238E27FC236}">
                <a16:creationId xmlns:a16="http://schemas.microsoft.com/office/drawing/2014/main" id="{4233F88E-D619-5C0E-3F62-4894340DC07E}"/>
              </a:ext>
            </a:extLst>
          </p:cNvPr>
          <p:cNvSpPr>
            <a:spLocks noChangeArrowheads="1"/>
          </p:cNvSpPr>
          <p:nvPr userDrawn="1"/>
        </p:nvSpPr>
        <p:spPr bwMode="auto">
          <a:xfrm>
            <a:off x="609601" y="6274850"/>
            <a:ext cx="3448266" cy="215444"/>
          </a:xfrm>
          <a:prstGeom prst="rect">
            <a:avLst/>
          </a:prstGeom>
          <a:noFill/>
          <a:ln w="12700" algn="ctr">
            <a:noFill/>
            <a:miter lim="800000"/>
            <a:headEnd/>
            <a:tailEnd/>
          </a:ln>
          <a:effectLst/>
        </p:spPr>
        <p:txBody>
          <a:bodyPr wrap="square" lIns="0" anchor="ctr">
            <a:spAutoFit/>
          </a:bodyPr>
          <a:lstStyle/>
          <a:p>
            <a:pPr algn="l" eaLnBrk="0" hangingPunct="0">
              <a:lnSpc>
                <a:spcPct val="95000"/>
              </a:lnSpc>
              <a:defRPr/>
            </a:pPr>
            <a:r>
              <a:rPr lang="en-GB" sz="800" i="0" dirty="0">
                <a:solidFill>
                  <a:schemeClr val="tx2">
                    <a:lumMod val="75000"/>
                    <a:lumOff val="25000"/>
                  </a:schemeClr>
                </a:solidFill>
                <a:latin typeface="Avenir Next LT Pro" panose="020B0504020202020204" pitchFamily="34" charset="77"/>
              </a:rPr>
              <a:t>UHEALTH – MILLER SCHOOL OF MEDICINE</a:t>
            </a:r>
          </a:p>
        </p:txBody>
      </p:sp>
      <p:sp>
        <p:nvSpPr>
          <p:cNvPr id="2" name="Title Placeholder 1">
            <a:extLst>
              <a:ext uri="{FF2B5EF4-FFF2-40B4-BE49-F238E27FC236}">
                <a16:creationId xmlns:a16="http://schemas.microsoft.com/office/drawing/2014/main" id="{3378486B-4151-2DC0-86B9-59BD96D9E71C}"/>
              </a:ext>
            </a:extLst>
          </p:cNvPr>
          <p:cNvSpPr>
            <a:spLocks noGrp="1"/>
          </p:cNvSpPr>
          <p:nvPr>
            <p:ph type="title"/>
          </p:nvPr>
        </p:nvSpPr>
        <p:spPr>
          <a:xfrm>
            <a:off x="609601" y="457201"/>
            <a:ext cx="10972799" cy="461665"/>
          </a:xfrm>
          <a:prstGeom prst="rect">
            <a:avLst/>
          </a:prstGeom>
        </p:spPr>
        <p:txBody>
          <a:bodyPr vert="horz" lIns="0" tIns="45720" rIns="91440" bIns="45720" rtlCol="0" anchor="t" anchorCtr="0">
            <a:noAutofit/>
          </a:bodyPr>
          <a:lstStyle/>
          <a:p>
            <a:pPr lvl="0"/>
            <a:r>
              <a:rPr lang="en-US" dirty="0"/>
              <a:t>TITLE – USE [ALL CAPS] AVENIR NEXT (28PT)</a:t>
            </a:r>
          </a:p>
        </p:txBody>
      </p:sp>
    </p:spTree>
    <p:extLst>
      <p:ext uri="{BB962C8B-B14F-4D97-AF65-F5344CB8AC3E}">
        <p14:creationId xmlns:p14="http://schemas.microsoft.com/office/powerpoint/2010/main" val="226389655"/>
      </p:ext>
    </p:extLst>
  </p:cSld>
  <p:clrMap bg1="lt1" tx1="dk1" bg2="lt2" tx2="dk2" accent1="accent1" accent2="accent2" accent3="accent3" accent4="accent4" accent5="accent5" accent6="accent6" hlink="hlink" folHlink="folHlink"/>
  <p:sldLayoutIdLst>
    <p:sldLayoutId id="2147484312" r:id="rId1"/>
    <p:sldLayoutId id="2147484404" r:id="rId2"/>
    <p:sldLayoutId id="2147484314" r:id="rId3"/>
    <p:sldLayoutId id="2147484405" r:id="rId4"/>
    <p:sldLayoutId id="2147484406" r:id="rId5"/>
    <p:sldLayoutId id="2147484407" r:id="rId6"/>
    <p:sldLayoutId id="2147484408" r:id="rId7"/>
    <p:sldLayoutId id="2147484409" r:id="rId8"/>
    <p:sldLayoutId id="2147484410" r:id="rId9"/>
    <p:sldLayoutId id="2147484411" r:id="rId10"/>
    <p:sldLayoutId id="2147484412" r:id="rId11"/>
    <p:sldLayoutId id="2147484413" r:id="rId12"/>
    <p:sldLayoutId id="2147484414" r:id="rId13"/>
    <p:sldLayoutId id="2147484415" r:id="rId14"/>
    <p:sldLayoutId id="2147484416" r:id="rId15"/>
  </p:sldLayoutIdLst>
  <p:transition>
    <p:wipe/>
  </p:transition>
  <p:hf hdr="0" ftr="0" dt="0"/>
  <p:txStyles>
    <p:titleStyle>
      <a:lvl1pPr algn="l" defTabSz="914400" rtl="0" eaLnBrk="1" latinLnBrk="0" hangingPunct="1">
        <a:lnSpc>
          <a:spcPts val="3200"/>
        </a:lnSpc>
        <a:spcBef>
          <a:spcPct val="0"/>
        </a:spcBef>
        <a:buNone/>
        <a:defRPr sz="2800" b="0" i="0" kern="1200" cap="all" spc="0" baseline="0">
          <a:solidFill>
            <a:schemeClr val="tx1"/>
          </a:solidFill>
          <a:latin typeface="Avenir Next LT Pro" panose="020B0504020202020204" pitchFamily="34" charset="77"/>
          <a:ea typeface="Avenir Next LT Pro" panose="020B0504020202020204" pitchFamily="34" charset="77"/>
          <a:cs typeface="Times New Roman" panose="02020603050405020304" pitchFamily="18" charset="0"/>
        </a:defRPr>
      </a:lvl1pPr>
    </p:titleStyle>
    <p:bodyStyle>
      <a:lvl1pPr marL="169863" indent="-169863" algn="l" defTabSz="914400" rtl="0" eaLnBrk="1" latinLnBrk="0" hangingPunct="1">
        <a:lnSpc>
          <a:spcPct val="100000"/>
        </a:lnSpc>
        <a:spcBef>
          <a:spcPts val="600"/>
        </a:spcBef>
        <a:buFont typeface="Arial" panose="020B0604020202020204" pitchFamily="34" charset="0"/>
        <a:buChar char="•"/>
        <a:defRPr lang="en-US" sz="1400" kern="1200" spc="0" dirty="0" smtClean="0">
          <a:solidFill>
            <a:schemeClr val="tx1"/>
          </a:solidFill>
          <a:latin typeface="Arial" panose="020B0604020202020204" pitchFamily="34" charset="0"/>
          <a:ea typeface="+mn-ea"/>
          <a:cs typeface="Arial" panose="020B0604020202020204" pitchFamily="34" charset="0"/>
        </a:defRPr>
      </a:lvl1pPr>
      <a:lvl2pPr marL="344488" indent="-174625" algn="l" defTabSz="914400" rtl="0" eaLnBrk="1" latinLnBrk="0" hangingPunct="1">
        <a:lnSpc>
          <a:spcPct val="100000"/>
        </a:lnSpc>
        <a:spcBef>
          <a:spcPts val="600"/>
        </a:spcBef>
        <a:buClr>
          <a:schemeClr val="tx1"/>
        </a:buClr>
        <a:buFont typeface="Arial" panose="020B0604020202020204" pitchFamily="34" charset="0"/>
        <a:buChar char="–"/>
        <a:defRPr lang="en-US" sz="1400" kern="1200" spc="0" dirty="0" smtClean="0">
          <a:solidFill>
            <a:schemeClr val="tx1"/>
          </a:solidFill>
          <a:latin typeface="Arial" panose="020B0604020202020204" pitchFamily="34" charset="0"/>
          <a:ea typeface="+mn-ea"/>
          <a:cs typeface="Arial" panose="020B0604020202020204" pitchFamily="34" charset="0"/>
        </a:defRPr>
      </a:lvl2pPr>
      <a:lvl3pPr marL="514350" indent="-169863" algn="l" defTabSz="914400" rtl="0" eaLnBrk="1" latinLnBrk="0" hangingPunct="1">
        <a:lnSpc>
          <a:spcPct val="100000"/>
        </a:lnSpc>
        <a:spcBef>
          <a:spcPts val="600"/>
        </a:spcBef>
        <a:buFont typeface="Arial" panose="020B0604020202020204" pitchFamily="34" charset="0"/>
        <a:buChar char="&gt;"/>
        <a:defRPr lang="en-US" sz="1400" kern="1200" spc="0" dirty="0" smtClean="0">
          <a:solidFill>
            <a:schemeClr val="tx1"/>
          </a:solidFill>
          <a:latin typeface="Arial" panose="020B0604020202020204" pitchFamily="34" charset="0"/>
          <a:ea typeface="+mn-ea"/>
          <a:cs typeface="Arial" panose="020B0604020202020204" pitchFamily="34" charset="0"/>
        </a:defRPr>
      </a:lvl3pPr>
      <a:lvl4pPr marL="688975" indent="-174625" algn="l" defTabSz="914400" rtl="0" eaLnBrk="1" latinLnBrk="0" hangingPunct="1">
        <a:lnSpc>
          <a:spcPct val="100000"/>
        </a:lnSpc>
        <a:spcBef>
          <a:spcPts val="600"/>
        </a:spcBef>
        <a:buFont typeface="Wingdings" panose="05000000000000000000" pitchFamily="2" charset="2"/>
        <a:buChar char="§"/>
        <a:defRPr lang="en-US" sz="1400" kern="1200" spc="0" dirty="0" smtClean="0">
          <a:solidFill>
            <a:schemeClr val="tx1"/>
          </a:solidFill>
          <a:latin typeface="Arial" panose="020B0604020202020204" pitchFamily="34" charset="0"/>
          <a:ea typeface="+mn-ea"/>
          <a:cs typeface="Arial" panose="020B0604020202020204" pitchFamily="34" charset="0"/>
        </a:defRPr>
      </a:lvl4pPr>
      <a:lvl5pPr marL="914400" indent="-225425" algn="l" defTabSz="914400" rtl="0" eaLnBrk="1" latinLnBrk="0" hangingPunct="1">
        <a:lnSpc>
          <a:spcPct val="100000"/>
        </a:lnSpc>
        <a:spcBef>
          <a:spcPts val="600"/>
        </a:spcBef>
        <a:buFont typeface="Arial" panose="020B0604020202020204" pitchFamily="34" charset="0"/>
        <a:buChar char="•"/>
        <a:defRPr lang="en-US" sz="1400" kern="1200" spc="0" dirty="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
          <p15:clr>
            <a:srgbClr val="F26B43"/>
          </p15:clr>
        </p15:guide>
        <p15:guide id="2" pos="7296">
          <p15:clr>
            <a:srgbClr val="F26B43"/>
          </p15:clr>
        </p15:guide>
        <p15:guide id="4" pos="192">
          <p15:clr>
            <a:srgbClr val="F26B43"/>
          </p15:clr>
        </p15:guide>
        <p15:guide id="5" pos="7488">
          <p15:clr>
            <a:srgbClr val="F26B43"/>
          </p15:clr>
        </p15:guide>
        <p15:guide id="6" orient="horz" pos="4032">
          <p15:clr>
            <a:srgbClr val="F26B43"/>
          </p15:clr>
        </p15:guide>
        <p15:guide id="7" orient="horz" pos="384">
          <p15:clr>
            <a:srgbClr val="F26B43"/>
          </p15:clr>
        </p15:guide>
        <p15:guide id="8" pos="7200">
          <p15:clr>
            <a:srgbClr val="F26B43"/>
          </p15:clr>
        </p15:guide>
      </p15:sldGuideLst>
    </p:ext>
  </p:extLst>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2717CF8F-FDB3-4578-8D44-643DD00CAF69}"/>
              </a:ext>
            </a:extLst>
          </p:cNvPr>
          <p:cNvGraphicFramePr>
            <a:graphicFrameLocks noChangeAspect="1"/>
          </p:cNvGraphicFramePr>
          <p:nvPr userDrawn="1">
            <p:custDataLst>
              <p:tags r:id="rId17"/>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19" imgW="503" imgH="503" progId="TCLayout.ActiveDocument.1">
                  <p:embed/>
                </p:oleObj>
              </mc:Choice>
              <mc:Fallback>
                <p:oleObj name="think-cell Slide" r:id="rId19" imgW="503" imgH="503" progId="TCLayout.ActiveDocument.1">
                  <p:embed/>
                  <p:pic>
                    <p:nvPicPr>
                      <p:cNvPr id="5" name="Object 4" hidden="1">
                        <a:extLst>
                          <a:ext uri="{FF2B5EF4-FFF2-40B4-BE49-F238E27FC236}">
                            <a16:creationId xmlns:a16="http://schemas.microsoft.com/office/drawing/2014/main" id="{2717CF8F-FDB3-4578-8D44-643DD00CAF69}"/>
                          </a:ext>
                        </a:extLst>
                      </p:cNvPr>
                      <p:cNvPicPr/>
                      <p:nvPr/>
                    </p:nvPicPr>
                    <p:blipFill>
                      <a:blip r:embed="rId20"/>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9EDDBE38-818B-436D-B1DF-6DCDA055D6AA}"/>
              </a:ext>
            </a:extLst>
          </p:cNvPr>
          <p:cNvSpPr/>
          <p:nvPr userDrawn="1">
            <p:custDataLst>
              <p:tags r:id="rId18"/>
            </p:custDataLst>
          </p:nvPr>
        </p:nvSpPr>
        <p:spPr>
          <a:xfrm>
            <a:off x="0" y="0"/>
            <a:ext cx="158750" cy="158750"/>
          </a:xfrm>
          <a:prstGeom prst="rect">
            <a:avLst/>
          </a:prstGeom>
          <a:solidFill>
            <a:srgbClr val="A7A8A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lnSpc>
                <a:spcPct val="90000"/>
              </a:lnSpc>
            </a:pPr>
            <a:endParaRPr lang="en-US" sz="2400" b="1" i="0" baseline="0">
              <a:latin typeface="Avenir Next LT Pro" panose="020B0504020202020204" pitchFamily="34" charset="0"/>
              <a:ea typeface="+mj-ea"/>
              <a:cs typeface="+mj-cs"/>
              <a:sym typeface="Arial" panose="020B0604020202020204" pitchFamily="34" charset="0"/>
            </a:endParaRPr>
          </a:p>
        </p:txBody>
      </p:sp>
      <p:sp>
        <p:nvSpPr>
          <p:cNvPr id="10" name="Title Placeholder 1">
            <a:extLst>
              <a:ext uri="{FF2B5EF4-FFF2-40B4-BE49-F238E27FC236}">
                <a16:creationId xmlns:a16="http://schemas.microsoft.com/office/drawing/2014/main" id="{570E9772-E545-1343-B779-4B1060B3AA64}"/>
              </a:ext>
            </a:extLst>
          </p:cNvPr>
          <p:cNvSpPr>
            <a:spLocks noGrp="1"/>
          </p:cNvSpPr>
          <p:nvPr>
            <p:ph type="title"/>
          </p:nvPr>
        </p:nvSpPr>
        <p:spPr>
          <a:xfrm>
            <a:off x="609601" y="457201"/>
            <a:ext cx="10972799" cy="461665"/>
          </a:xfrm>
          <a:prstGeom prst="rect">
            <a:avLst/>
          </a:prstGeom>
        </p:spPr>
        <p:txBody>
          <a:bodyPr vert="horz" lIns="0" tIns="45720" rIns="91440" bIns="45720" rtlCol="0" anchor="t" anchorCtr="0">
            <a:noAutofit/>
          </a:bodyPr>
          <a:lstStyle/>
          <a:p>
            <a:pPr lvl="0"/>
            <a:r>
              <a:rPr lang="en-US" dirty="0"/>
              <a:t>TITLE – USE [ALL CAPS] AVENIR NEXT (28PT)</a:t>
            </a:r>
          </a:p>
        </p:txBody>
      </p:sp>
      <p:sp>
        <p:nvSpPr>
          <p:cNvPr id="6" name="TextBox 5">
            <a:extLst>
              <a:ext uri="{FF2B5EF4-FFF2-40B4-BE49-F238E27FC236}">
                <a16:creationId xmlns:a16="http://schemas.microsoft.com/office/drawing/2014/main" id="{364C3B40-B25B-3359-0BD0-175C7AE395DB}"/>
              </a:ext>
            </a:extLst>
          </p:cNvPr>
          <p:cNvSpPr txBox="1"/>
          <p:nvPr userDrawn="1"/>
        </p:nvSpPr>
        <p:spPr bwMode="auto">
          <a:xfrm>
            <a:off x="11033617" y="6208836"/>
            <a:ext cx="548783" cy="347472"/>
          </a:xfrm>
          <a:prstGeom prst="rect">
            <a:avLst/>
          </a:prstGeom>
          <a:ln/>
        </p:spPr>
        <p:txBody>
          <a:bodyPr wrap="none" lIns="0" tIns="45720" rIns="91440" bIns="45720" anchor="ctr" anchorCtr="0"/>
          <a:lstStyle>
            <a:defPPr>
              <a:defRPr lang="en-US"/>
            </a:defPPr>
            <a:lvl1pPr eaLnBrk="0" fontAlgn="base" hangingPunct="0">
              <a:spcBef>
                <a:spcPct val="0"/>
              </a:spcBef>
              <a:spcAft>
                <a:spcPct val="0"/>
              </a:spcAft>
              <a:defRPr sz="1000" b="0">
                <a:solidFill>
                  <a:schemeClr val="bg1">
                    <a:lumMod val="50000"/>
                  </a:schemeClr>
                </a:solidFill>
              </a:defRPr>
            </a:lvl1pPr>
          </a:lstStyle>
          <a:p>
            <a:pPr lvl="0" algn="r">
              <a:lnSpc>
                <a:spcPct val="95000"/>
              </a:lnSpc>
              <a:spcBef>
                <a:spcPts val="0"/>
              </a:spcBef>
              <a:spcAft>
                <a:spcPts val="0"/>
              </a:spcAft>
            </a:pPr>
            <a:fld id="{CB216155-A8A6-4E9B-8861-79A7D7CE7B9D}" type="slidenum">
              <a:rPr lang="en-US" sz="1000" b="0" i="0" smtClean="0">
                <a:solidFill>
                  <a:schemeClr val="tx1"/>
                </a:solidFill>
                <a:latin typeface="Avenir Next LT Pro Light" panose="020B0504020202020204" pitchFamily="34" charset="77"/>
              </a:rPr>
              <a:pPr lvl="0" algn="r">
                <a:lnSpc>
                  <a:spcPct val="95000"/>
                </a:lnSpc>
                <a:spcBef>
                  <a:spcPts val="0"/>
                </a:spcBef>
                <a:spcAft>
                  <a:spcPts val="0"/>
                </a:spcAft>
              </a:pPr>
              <a:t>‹#›</a:t>
            </a:fld>
            <a:endParaRPr lang="en-US" sz="1000" b="0" i="0" dirty="0">
              <a:solidFill>
                <a:schemeClr val="tx1"/>
              </a:solidFill>
              <a:latin typeface="Avenir Next LT Pro Light" panose="020B0504020202020204" pitchFamily="34" charset="77"/>
            </a:endParaRPr>
          </a:p>
        </p:txBody>
      </p:sp>
      <p:sp>
        <p:nvSpPr>
          <p:cNvPr id="8" name="Rectangle 50">
            <a:extLst>
              <a:ext uri="{FF2B5EF4-FFF2-40B4-BE49-F238E27FC236}">
                <a16:creationId xmlns:a16="http://schemas.microsoft.com/office/drawing/2014/main" id="{B4C00251-3F92-60DF-0793-A0B8A232B6FC}"/>
              </a:ext>
            </a:extLst>
          </p:cNvPr>
          <p:cNvSpPr>
            <a:spLocks noChangeArrowheads="1"/>
          </p:cNvSpPr>
          <p:nvPr userDrawn="1"/>
        </p:nvSpPr>
        <p:spPr bwMode="auto">
          <a:xfrm>
            <a:off x="4057867" y="6274850"/>
            <a:ext cx="4076265" cy="215444"/>
          </a:xfrm>
          <a:prstGeom prst="rect">
            <a:avLst/>
          </a:prstGeom>
          <a:noFill/>
          <a:ln w="12700" algn="ctr">
            <a:noFill/>
            <a:miter lim="800000"/>
            <a:headEnd/>
            <a:tailEnd/>
          </a:ln>
          <a:effectLst/>
        </p:spPr>
        <p:txBody>
          <a:bodyPr wrap="square" lIns="0" anchor="ctr">
            <a:spAutoFit/>
          </a:bodyPr>
          <a:lstStyle/>
          <a:p>
            <a:pPr algn="ctr" eaLnBrk="0" hangingPunct="0">
              <a:lnSpc>
                <a:spcPct val="95000"/>
              </a:lnSpc>
              <a:defRPr/>
            </a:pPr>
            <a:r>
              <a:rPr lang="en-GB" sz="800" i="1" dirty="0">
                <a:solidFill>
                  <a:schemeClr val="tx2">
                    <a:lumMod val="75000"/>
                    <a:lumOff val="25000"/>
                  </a:schemeClr>
                </a:solidFill>
                <a:latin typeface="Avenir Next LT Pro" panose="020B0504020202020204" pitchFamily="34" charset="77"/>
              </a:rPr>
              <a:t>Information Classification: HIGHLY </a:t>
            </a:r>
            <a:r>
              <a:rPr lang="en-GB" sz="800" i="1" kern="1200" dirty="0">
                <a:solidFill>
                  <a:schemeClr val="tx2">
                    <a:lumMod val="75000"/>
                    <a:lumOff val="25000"/>
                  </a:schemeClr>
                </a:solidFill>
                <a:latin typeface="Avenir Next LT Pro" panose="020B0504020202020204" pitchFamily="34" charset="77"/>
                <a:ea typeface="+mn-ea"/>
                <a:cs typeface="+mn-cs"/>
              </a:rPr>
              <a:t>CONFIDENTIAL</a:t>
            </a:r>
            <a:endParaRPr lang="en-GB" sz="800" i="1" dirty="0">
              <a:solidFill>
                <a:schemeClr val="tx2">
                  <a:lumMod val="75000"/>
                  <a:lumOff val="25000"/>
                </a:schemeClr>
              </a:solidFill>
              <a:latin typeface="Avenir Next LT Pro" panose="020B0504020202020204" pitchFamily="34" charset="77"/>
            </a:endParaRPr>
          </a:p>
        </p:txBody>
      </p:sp>
      <p:pic>
        <p:nvPicPr>
          <p:cNvPr id="7" name="Graphic 6">
            <a:extLst>
              <a:ext uri="{FF2B5EF4-FFF2-40B4-BE49-F238E27FC236}">
                <a16:creationId xmlns:a16="http://schemas.microsoft.com/office/drawing/2014/main" id="{BB050816-3FB6-3070-7E73-94CDB98FDB5D}"/>
              </a:ext>
            </a:extLst>
          </p:cNvPr>
          <p:cNvPicPr>
            <a:picLocks noChangeAspect="1"/>
          </p:cNvPicPr>
          <p:nvPr userDrawn="1"/>
        </p:nvPicPr>
        <p:blipFill>
          <a:blip r:embed="rId21">
            <a:extLst>
              <a:ext uri="{96DAC541-7B7A-43D3-8B79-37D633B846F1}">
                <asvg:svgBlip xmlns:asvg="http://schemas.microsoft.com/office/drawing/2016/SVG/main" r:embed="rId22"/>
              </a:ext>
            </a:extLst>
          </a:blip>
          <a:stretch>
            <a:fillRect/>
          </a:stretch>
        </p:blipFill>
        <p:spPr>
          <a:xfrm>
            <a:off x="609601" y="6239856"/>
            <a:ext cx="1299467" cy="285432"/>
          </a:xfrm>
          <a:prstGeom prst="rect">
            <a:avLst/>
          </a:prstGeom>
        </p:spPr>
      </p:pic>
    </p:spTree>
    <p:extLst>
      <p:ext uri="{BB962C8B-B14F-4D97-AF65-F5344CB8AC3E}">
        <p14:creationId xmlns:p14="http://schemas.microsoft.com/office/powerpoint/2010/main" val="3149062395"/>
      </p:ext>
    </p:extLst>
  </p:cSld>
  <p:clrMap bg1="lt1" tx1="dk1" bg2="lt2" tx2="dk2" accent1="accent1" accent2="accent2" accent3="accent3" accent4="accent4" accent5="accent5" accent6="accent6" hlink="hlink" folHlink="folHlink"/>
  <p:sldLayoutIdLst>
    <p:sldLayoutId id="2147484446" r:id="rId1"/>
    <p:sldLayoutId id="2147484447" r:id="rId2"/>
    <p:sldLayoutId id="2147484448" r:id="rId3"/>
    <p:sldLayoutId id="2147484449" r:id="rId4"/>
    <p:sldLayoutId id="2147484450" r:id="rId5"/>
    <p:sldLayoutId id="2147484451" r:id="rId6"/>
    <p:sldLayoutId id="2147484452" r:id="rId7"/>
    <p:sldLayoutId id="2147484453" r:id="rId8"/>
    <p:sldLayoutId id="2147484454" r:id="rId9"/>
    <p:sldLayoutId id="2147484455" r:id="rId10"/>
    <p:sldLayoutId id="2147484456" r:id="rId11"/>
    <p:sldLayoutId id="2147484457" r:id="rId12"/>
    <p:sldLayoutId id="2147484458" r:id="rId13"/>
    <p:sldLayoutId id="2147484459" r:id="rId14"/>
    <p:sldLayoutId id="2147484460" r:id="rId15"/>
  </p:sldLayoutIdLst>
  <p:transition>
    <p:wipe/>
  </p:transition>
  <p:hf hdr="0" ftr="0" dt="0"/>
  <p:txStyles>
    <p:titleStyle>
      <a:lvl1pPr algn="l" defTabSz="914400" rtl="0" eaLnBrk="1" latinLnBrk="0" hangingPunct="1">
        <a:lnSpc>
          <a:spcPts val="3200"/>
        </a:lnSpc>
        <a:spcBef>
          <a:spcPct val="0"/>
        </a:spcBef>
        <a:buNone/>
        <a:defRPr sz="2800" b="0" i="0" kern="1200" cap="all" spc="0" baseline="0">
          <a:solidFill>
            <a:schemeClr val="tx1"/>
          </a:solidFill>
          <a:latin typeface="Avenir Next LT Pro" panose="020B0504020202020204" pitchFamily="34" charset="77"/>
          <a:ea typeface="Avenir Next LT Pro" panose="020B0504020202020204" pitchFamily="34" charset="77"/>
          <a:cs typeface="Times New Roman" panose="02020603050405020304" pitchFamily="18" charset="0"/>
        </a:defRPr>
      </a:lvl1pPr>
    </p:titleStyle>
    <p:bodyStyle>
      <a:lvl1pPr marL="169863" indent="-169863" algn="l" defTabSz="914400" rtl="0" eaLnBrk="1" latinLnBrk="0" hangingPunct="1">
        <a:lnSpc>
          <a:spcPct val="100000"/>
        </a:lnSpc>
        <a:spcBef>
          <a:spcPts val="600"/>
        </a:spcBef>
        <a:buFont typeface="Arial" panose="020B0604020202020204" pitchFamily="34" charset="0"/>
        <a:buChar char="•"/>
        <a:defRPr lang="en-US" sz="1400" kern="1200" spc="0" dirty="0" smtClean="0">
          <a:solidFill>
            <a:schemeClr val="tx1"/>
          </a:solidFill>
          <a:latin typeface="Arial" panose="020B0604020202020204" pitchFamily="34" charset="0"/>
          <a:ea typeface="+mn-ea"/>
          <a:cs typeface="Arial" panose="020B0604020202020204" pitchFamily="34" charset="0"/>
        </a:defRPr>
      </a:lvl1pPr>
      <a:lvl2pPr marL="344488" indent="-174625" algn="l" defTabSz="914400" rtl="0" eaLnBrk="1" latinLnBrk="0" hangingPunct="1">
        <a:lnSpc>
          <a:spcPct val="100000"/>
        </a:lnSpc>
        <a:spcBef>
          <a:spcPts val="600"/>
        </a:spcBef>
        <a:buClr>
          <a:schemeClr val="tx1"/>
        </a:buClr>
        <a:buFont typeface="Arial" panose="020B0604020202020204" pitchFamily="34" charset="0"/>
        <a:buChar char="–"/>
        <a:defRPr lang="en-US" sz="1400" kern="1200" spc="0" dirty="0" smtClean="0">
          <a:solidFill>
            <a:schemeClr val="tx1"/>
          </a:solidFill>
          <a:latin typeface="Arial" panose="020B0604020202020204" pitchFamily="34" charset="0"/>
          <a:ea typeface="+mn-ea"/>
          <a:cs typeface="Arial" panose="020B0604020202020204" pitchFamily="34" charset="0"/>
        </a:defRPr>
      </a:lvl2pPr>
      <a:lvl3pPr marL="514350" indent="-169863" algn="l" defTabSz="914400" rtl="0" eaLnBrk="1" latinLnBrk="0" hangingPunct="1">
        <a:lnSpc>
          <a:spcPct val="100000"/>
        </a:lnSpc>
        <a:spcBef>
          <a:spcPts val="600"/>
        </a:spcBef>
        <a:buFont typeface="Arial" panose="020B0604020202020204" pitchFamily="34" charset="0"/>
        <a:buChar char="&gt;"/>
        <a:defRPr lang="en-US" sz="1400" kern="1200" spc="0" dirty="0" smtClean="0">
          <a:solidFill>
            <a:schemeClr val="tx1"/>
          </a:solidFill>
          <a:latin typeface="Arial" panose="020B0604020202020204" pitchFamily="34" charset="0"/>
          <a:ea typeface="+mn-ea"/>
          <a:cs typeface="Arial" panose="020B0604020202020204" pitchFamily="34" charset="0"/>
        </a:defRPr>
      </a:lvl3pPr>
      <a:lvl4pPr marL="688975" indent="-174625" algn="l" defTabSz="914400" rtl="0" eaLnBrk="1" latinLnBrk="0" hangingPunct="1">
        <a:lnSpc>
          <a:spcPct val="100000"/>
        </a:lnSpc>
        <a:spcBef>
          <a:spcPts val="600"/>
        </a:spcBef>
        <a:buFont typeface="Wingdings" panose="05000000000000000000" pitchFamily="2" charset="2"/>
        <a:buChar char="§"/>
        <a:defRPr lang="en-US" sz="1400" kern="1200" spc="0" dirty="0" smtClean="0">
          <a:solidFill>
            <a:schemeClr val="tx1"/>
          </a:solidFill>
          <a:latin typeface="Arial" panose="020B0604020202020204" pitchFamily="34" charset="0"/>
          <a:ea typeface="+mn-ea"/>
          <a:cs typeface="Arial" panose="020B0604020202020204" pitchFamily="34" charset="0"/>
        </a:defRPr>
      </a:lvl4pPr>
      <a:lvl5pPr marL="914400" indent="-225425" algn="l" defTabSz="914400" rtl="0" eaLnBrk="1" latinLnBrk="0" hangingPunct="1">
        <a:lnSpc>
          <a:spcPct val="100000"/>
        </a:lnSpc>
        <a:spcBef>
          <a:spcPts val="600"/>
        </a:spcBef>
        <a:buFont typeface="Arial" panose="020B0604020202020204" pitchFamily="34" charset="0"/>
        <a:buChar char="•"/>
        <a:defRPr lang="en-US" sz="1400" kern="1200" spc="0" dirty="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
          <p15:clr>
            <a:srgbClr val="F26B43"/>
          </p15:clr>
        </p15:guide>
        <p15:guide id="2" pos="7296">
          <p15:clr>
            <a:srgbClr val="F26B43"/>
          </p15:clr>
        </p15:guide>
        <p15:guide id="4" pos="192">
          <p15:clr>
            <a:srgbClr val="F26B43"/>
          </p15:clr>
        </p15:guide>
        <p15:guide id="5" pos="7488">
          <p15:clr>
            <a:srgbClr val="F26B43"/>
          </p15:clr>
        </p15:guide>
        <p15:guide id="6" orient="horz" pos="4032">
          <p15:clr>
            <a:srgbClr val="F26B43"/>
          </p15:clr>
        </p15:guide>
        <p15:guide id="7" orient="horz" pos="384">
          <p15:clr>
            <a:srgbClr val="F26B43"/>
          </p15:clr>
        </p15:guide>
        <p15:guide id="8" pos="7200">
          <p15:clr>
            <a:srgbClr val="F26B43"/>
          </p15:clr>
        </p15:guide>
      </p15:sldGuideLst>
    </p:ext>
  </p:extLst>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2717CF8F-FDB3-4578-8D44-643DD00CAF69}"/>
              </a:ext>
            </a:extLst>
          </p:cNvPr>
          <p:cNvGraphicFramePr>
            <a:graphicFrameLocks noChangeAspect="1"/>
          </p:cNvGraphicFramePr>
          <p:nvPr userDrawn="1">
            <p:custDataLst>
              <p:tags r:id="rId18"/>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20" imgW="503" imgH="503" progId="TCLayout.ActiveDocument.1">
                  <p:embed/>
                </p:oleObj>
              </mc:Choice>
              <mc:Fallback>
                <p:oleObj name="think-cell Slide" r:id="rId20" imgW="503" imgH="503" progId="TCLayout.ActiveDocument.1">
                  <p:embed/>
                  <p:pic>
                    <p:nvPicPr>
                      <p:cNvPr id="5" name="Object 4" hidden="1">
                        <a:extLst>
                          <a:ext uri="{FF2B5EF4-FFF2-40B4-BE49-F238E27FC236}">
                            <a16:creationId xmlns:a16="http://schemas.microsoft.com/office/drawing/2014/main" id="{2717CF8F-FDB3-4578-8D44-643DD00CAF69}"/>
                          </a:ext>
                        </a:extLst>
                      </p:cNvPr>
                      <p:cNvPicPr/>
                      <p:nvPr/>
                    </p:nvPicPr>
                    <p:blipFill>
                      <a:blip r:embed="rId21"/>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9EDDBE38-818B-436D-B1DF-6DCDA055D6AA}"/>
              </a:ext>
            </a:extLst>
          </p:cNvPr>
          <p:cNvSpPr/>
          <p:nvPr userDrawn="1">
            <p:custDataLst>
              <p:tags r:id="rId19"/>
            </p:custDataLst>
          </p:nvPr>
        </p:nvSpPr>
        <p:spPr>
          <a:xfrm>
            <a:off x="0" y="0"/>
            <a:ext cx="158750" cy="158750"/>
          </a:xfrm>
          <a:prstGeom prst="rect">
            <a:avLst/>
          </a:prstGeom>
          <a:solidFill>
            <a:srgbClr val="A7A8A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lnSpc>
                <a:spcPct val="90000"/>
              </a:lnSpc>
            </a:pPr>
            <a:endParaRPr lang="en-US" sz="2400" b="1" i="0" baseline="0">
              <a:latin typeface="Avenir Next LT Pro" panose="020B0504020202020204" pitchFamily="34" charset="0"/>
              <a:ea typeface="+mj-ea"/>
              <a:cs typeface="+mj-cs"/>
              <a:sym typeface="Arial" panose="020B0604020202020204" pitchFamily="34" charset="0"/>
            </a:endParaRPr>
          </a:p>
        </p:txBody>
      </p:sp>
      <p:sp>
        <p:nvSpPr>
          <p:cNvPr id="10" name="Title Placeholder 1">
            <a:extLst>
              <a:ext uri="{FF2B5EF4-FFF2-40B4-BE49-F238E27FC236}">
                <a16:creationId xmlns:a16="http://schemas.microsoft.com/office/drawing/2014/main" id="{570E9772-E545-1343-B779-4B1060B3AA64}"/>
              </a:ext>
            </a:extLst>
          </p:cNvPr>
          <p:cNvSpPr>
            <a:spLocks noGrp="1"/>
          </p:cNvSpPr>
          <p:nvPr>
            <p:ph type="title"/>
          </p:nvPr>
        </p:nvSpPr>
        <p:spPr>
          <a:xfrm>
            <a:off x="609601" y="457201"/>
            <a:ext cx="10972799" cy="461665"/>
          </a:xfrm>
          <a:prstGeom prst="rect">
            <a:avLst/>
          </a:prstGeom>
        </p:spPr>
        <p:txBody>
          <a:bodyPr vert="horz" lIns="0" tIns="45720" rIns="91440" bIns="45720" rtlCol="0" anchor="t" anchorCtr="0">
            <a:noAutofit/>
          </a:bodyPr>
          <a:lstStyle/>
          <a:p>
            <a:pPr lvl="0"/>
            <a:r>
              <a:rPr lang="en-US" dirty="0"/>
              <a:t>TITLE – USE [ALL CAPS] AVENIR NEXT (28PT)</a:t>
            </a:r>
          </a:p>
        </p:txBody>
      </p:sp>
      <p:sp>
        <p:nvSpPr>
          <p:cNvPr id="2" name="Slide Number Placeholder 1">
            <a:extLst>
              <a:ext uri="{FF2B5EF4-FFF2-40B4-BE49-F238E27FC236}">
                <a16:creationId xmlns:a16="http://schemas.microsoft.com/office/drawing/2014/main" id="{BA0AD6B6-841E-9241-CB33-D8B3D63CCDE2}"/>
              </a:ext>
            </a:extLst>
          </p:cNvPr>
          <p:cNvSpPr>
            <a:spLocks noGrp="1"/>
          </p:cNvSpPr>
          <p:nvPr>
            <p:ph type="sldNum" sz="quarter" idx="4"/>
          </p:nvPr>
        </p:nvSpPr>
        <p:spPr>
          <a:xfrm>
            <a:off x="11420856" y="6492240"/>
            <a:ext cx="548640" cy="365125"/>
          </a:xfrm>
          <a:prstGeom prst="rect">
            <a:avLst/>
          </a:prstGeom>
        </p:spPr>
        <p:txBody>
          <a:bodyPr vert="horz" lIns="91440" tIns="45720" rIns="91440" bIns="45720" rtlCol="0" anchor="ctr"/>
          <a:lstStyle>
            <a:lvl1pPr algn="r">
              <a:defRPr sz="1000">
                <a:solidFill>
                  <a:srgbClr val="8F8F8F"/>
                </a:solidFill>
                <a:latin typeface="Avenir Next LT Pro Light" panose="020B0304020202020204" pitchFamily="34" charset="0"/>
              </a:defRPr>
            </a:lvl1pPr>
          </a:lstStyle>
          <a:p>
            <a:fld id="{6E6BEFCD-68CD-420C-AFFE-D63F7C2523FA}" type="slidenum">
              <a:rPr lang="en-US" smtClean="0"/>
              <a:pPr/>
              <a:t>‹#›</a:t>
            </a:fld>
            <a:endParaRPr lang="en-US"/>
          </a:p>
        </p:txBody>
      </p:sp>
    </p:spTree>
    <p:extLst>
      <p:ext uri="{BB962C8B-B14F-4D97-AF65-F5344CB8AC3E}">
        <p14:creationId xmlns:p14="http://schemas.microsoft.com/office/powerpoint/2010/main" val="3581529766"/>
      </p:ext>
    </p:extLst>
  </p:cSld>
  <p:clrMap bg1="lt1" tx1="dk1" bg2="lt2" tx2="dk2" accent1="accent1" accent2="accent2" accent3="accent3" accent4="accent4" accent5="accent5" accent6="accent6" hlink="hlink" folHlink="folHlink"/>
  <p:sldLayoutIdLst>
    <p:sldLayoutId id="2147484311" r:id="rId1"/>
    <p:sldLayoutId id="2147484345" r:id="rId2"/>
    <p:sldLayoutId id="2147484346" r:id="rId3"/>
    <p:sldLayoutId id="2147484347" r:id="rId4"/>
    <p:sldLayoutId id="2147484417" r:id="rId5"/>
    <p:sldLayoutId id="2147484418" r:id="rId6"/>
    <p:sldLayoutId id="2147484419" r:id="rId7"/>
    <p:sldLayoutId id="2147484420" r:id="rId8"/>
    <p:sldLayoutId id="2147484421" r:id="rId9"/>
    <p:sldLayoutId id="2147484422" r:id="rId10"/>
    <p:sldLayoutId id="2147484423" r:id="rId11"/>
    <p:sldLayoutId id="2147484424" r:id="rId12"/>
    <p:sldLayoutId id="2147484425" r:id="rId13"/>
    <p:sldLayoutId id="2147484426" r:id="rId14"/>
    <p:sldLayoutId id="2147484427" r:id="rId15"/>
    <p:sldLayoutId id="2147484428" r:id="rId16"/>
  </p:sldLayoutIdLst>
  <p:transition>
    <p:wipe/>
  </p:transition>
  <p:hf hdr="0" ftr="0" dt="0"/>
  <p:txStyles>
    <p:titleStyle>
      <a:lvl1pPr algn="l" defTabSz="914400" rtl="0" eaLnBrk="1" latinLnBrk="0" hangingPunct="1">
        <a:lnSpc>
          <a:spcPts val="3200"/>
        </a:lnSpc>
        <a:spcBef>
          <a:spcPct val="0"/>
        </a:spcBef>
        <a:buNone/>
        <a:defRPr sz="2800" b="0" i="0" kern="1200" cap="all" spc="0" baseline="0">
          <a:solidFill>
            <a:schemeClr val="tx1"/>
          </a:solidFill>
          <a:latin typeface="Avenir Next LT Pro" panose="020B0504020202020204" pitchFamily="34" charset="77"/>
          <a:ea typeface="Avenir Next LT Pro" panose="020B0504020202020204" pitchFamily="34" charset="77"/>
          <a:cs typeface="Times New Roman" panose="02020603050405020304" pitchFamily="18" charset="0"/>
        </a:defRPr>
      </a:lvl1pPr>
    </p:titleStyle>
    <p:bodyStyle>
      <a:lvl1pPr marL="169863" indent="-169863" algn="l" defTabSz="914400" rtl="0" eaLnBrk="1" latinLnBrk="0" hangingPunct="1">
        <a:lnSpc>
          <a:spcPct val="100000"/>
        </a:lnSpc>
        <a:spcBef>
          <a:spcPts val="600"/>
        </a:spcBef>
        <a:buFont typeface="Arial" panose="020B0604020202020204" pitchFamily="34" charset="0"/>
        <a:buChar char="•"/>
        <a:defRPr lang="en-US" sz="1400" kern="1200" spc="0" dirty="0" smtClean="0">
          <a:solidFill>
            <a:schemeClr val="tx1"/>
          </a:solidFill>
          <a:latin typeface="Arial" panose="020B0604020202020204" pitchFamily="34" charset="0"/>
          <a:ea typeface="+mn-ea"/>
          <a:cs typeface="Arial" panose="020B0604020202020204" pitchFamily="34" charset="0"/>
        </a:defRPr>
      </a:lvl1pPr>
      <a:lvl2pPr marL="344488" indent="-174625" algn="l" defTabSz="914400" rtl="0" eaLnBrk="1" latinLnBrk="0" hangingPunct="1">
        <a:lnSpc>
          <a:spcPct val="100000"/>
        </a:lnSpc>
        <a:spcBef>
          <a:spcPts val="600"/>
        </a:spcBef>
        <a:buClr>
          <a:schemeClr val="tx1"/>
        </a:buClr>
        <a:buFont typeface="Arial" panose="020B0604020202020204" pitchFamily="34" charset="0"/>
        <a:buChar char="–"/>
        <a:defRPr lang="en-US" sz="1400" kern="1200" spc="0" dirty="0" smtClean="0">
          <a:solidFill>
            <a:schemeClr val="tx1"/>
          </a:solidFill>
          <a:latin typeface="Arial" panose="020B0604020202020204" pitchFamily="34" charset="0"/>
          <a:ea typeface="+mn-ea"/>
          <a:cs typeface="Arial" panose="020B0604020202020204" pitchFamily="34" charset="0"/>
        </a:defRPr>
      </a:lvl2pPr>
      <a:lvl3pPr marL="514350" indent="-169863" algn="l" defTabSz="914400" rtl="0" eaLnBrk="1" latinLnBrk="0" hangingPunct="1">
        <a:lnSpc>
          <a:spcPct val="100000"/>
        </a:lnSpc>
        <a:spcBef>
          <a:spcPts val="600"/>
        </a:spcBef>
        <a:buFont typeface="Arial" panose="020B0604020202020204" pitchFamily="34" charset="0"/>
        <a:buChar char="&gt;"/>
        <a:defRPr lang="en-US" sz="1400" kern="1200" spc="0" dirty="0" smtClean="0">
          <a:solidFill>
            <a:schemeClr val="tx1"/>
          </a:solidFill>
          <a:latin typeface="Arial" panose="020B0604020202020204" pitchFamily="34" charset="0"/>
          <a:ea typeface="+mn-ea"/>
          <a:cs typeface="Arial" panose="020B0604020202020204" pitchFamily="34" charset="0"/>
        </a:defRPr>
      </a:lvl3pPr>
      <a:lvl4pPr marL="688975" indent="-174625" algn="l" defTabSz="914400" rtl="0" eaLnBrk="1" latinLnBrk="0" hangingPunct="1">
        <a:lnSpc>
          <a:spcPct val="100000"/>
        </a:lnSpc>
        <a:spcBef>
          <a:spcPts val="600"/>
        </a:spcBef>
        <a:buFont typeface="Wingdings" panose="05000000000000000000" pitchFamily="2" charset="2"/>
        <a:buChar char="§"/>
        <a:defRPr lang="en-US" sz="1400" kern="1200" spc="0" dirty="0" smtClean="0">
          <a:solidFill>
            <a:schemeClr val="tx1"/>
          </a:solidFill>
          <a:latin typeface="Arial" panose="020B0604020202020204" pitchFamily="34" charset="0"/>
          <a:ea typeface="+mn-ea"/>
          <a:cs typeface="Arial" panose="020B0604020202020204" pitchFamily="34" charset="0"/>
        </a:defRPr>
      </a:lvl4pPr>
      <a:lvl5pPr marL="914400" indent="-225425" algn="l" defTabSz="914400" rtl="0" eaLnBrk="1" latinLnBrk="0" hangingPunct="1">
        <a:lnSpc>
          <a:spcPct val="100000"/>
        </a:lnSpc>
        <a:spcBef>
          <a:spcPts val="600"/>
        </a:spcBef>
        <a:buFont typeface="Arial" panose="020B0604020202020204" pitchFamily="34" charset="0"/>
        <a:buChar char="•"/>
        <a:defRPr lang="en-US" sz="1400" kern="1200" spc="0" dirty="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
          <p15:clr>
            <a:srgbClr val="F26B43"/>
          </p15:clr>
        </p15:guide>
        <p15:guide id="2" pos="7296">
          <p15:clr>
            <a:srgbClr val="F26B43"/>
          </p15:clr>
        </p15:guide>
        <p15:guide id="4" pos="192">
          <p15:clr>
            <a:srgbClr val="F26B43"/>
          </p15:clr>
        </p15:guide>
        <p15:guide id="5" pos="7488">
          <p15:clr>
            <a:srgbClr val="F26B43"/>
          </p15:clr>
        </p15:guide>
        <p15:guide id="6" orient="horz" pos="4032">
          <p15:clr>
            <a:srgbClr val="F26B43"/>
          </p15:clr>
        </p15:guide>
        <p15:guide id="7" orient="horz" pos="384">
          <p15:clr>
            <a:srgbClr val="F26B43"/>
          </p15:clr>
        </p15:guide>
        <p15:guide id="8" pos="720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6.svg"/><Relationship Id="rId7" Type="http://schemas.openxmlformats.org/officeDocument/2006/relationships/image" Target="../media/image11.svg"/><Relationship Id="rId2" Type="http://schemas.openxmlformats.org/officeDocument/2006/relationships/image" Target="../media/image5.png"/><Relationship Id="rId1" Type="http://schemas.openxmlformats.org/officeDocument/2006/relationships/slideLayout" Target="../slideLayouts/slideLayout73.xml"/><Relationship Id="rId6" Type="http://schemas.openxmlformats.org/officeDocument/2006/relationships/image" Target="../media/image10.png"/><Relationship Id="rId5" Type="http://schemas.openxmlformats.org/officeDocument/2006/relationships/image" Target="../media/image9.svg"/><Relationship Id="rId4" Type="http://schemas.openxmlformats.org/officeDocument/2006/relationships/image" Target="../media/image7.png"/><Relationship Id="rId9" Type="http://schemas.openxmlformats.org/officeDocument/2006/relationships/image" Target="../media/image3.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313A45"/>
        </a:solidFill>
        <a:effectLst/>
      </p:bgPr>
    </p:bg>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93913A6-340C-53A3-C96C-A1579557A9A0}"/>
              </a:ext>
            </a:extLst>
          </p:cNvPr>
          <p:cNvSpPr>
            <a:spLocks noGrp="1"/>
          </p:cNvSpPr>
          <p:nvPr>
            <p:ph type="body" sz="quarter" idx="11"/>
          </p:nvPr>
        </p:nvSpPr>
        <p:spPr>
          <a:xfrm>
            <a:off x="1227296" y="4293657"/>
            <a:ext cx="7596843" cy="787835"/>
          </a:xfrm>
        </p:spPr>
        <p:txBody>
          <a:bodyPr/>
          <a:lstStyle/>
          <a:p>
            <a:r>
              <a:rPr lang="en-US" b="1" dirty="0"/>
              <a:t>Office of Enterprise Project Management</a:t>
            </a:r>
            <a:endParaRPr lang="en-US" dirty="0"/>
          </a:p>
          <a:p>
            <a:r>
              <a:rPr lang="en-US" dirty="0">
                <a:solidFill>
                  <a:schemeClr val="bg1"/>
                </a:solidFill>
              </a:rPr>
              <a:t>November 6</a:t>
            </a:r>
            <a:r>
              <a:rPr lang="en-US" baseline="30000" dirty="0">
                <a:solidFill>
                  <a:schemeClr val="bg1"/>
                </a:solidFill>
              </a:rPr>
              <a:t>th</a:t>
            </a:r>
            <a:r>
              <a:rPr lang="en-US" dirty="0">
                <a:solidFill>
                  <a:schemeClr val="bg1"/>
                </a:solidFill>
              </a:rPr>
              <a:t>, 2023</a:t>
            </a:r>
          </a:p>
        </p:txBody>
      </p:sp>
      <p:sp>
        <p:nvSpPr>
          <p:cNvPr id="6" name="Text Placeholder 5">
            <a:extLst>
              <a:ext uri="{FF2B5EF4-FFF2-40B4-BE49-F238E27FC236}">
                <a16:creationId xmlns:a16="http://schemas.microsoft.com/office/drawing/2014/main" id="{EE812C11-465C-7AF9-2865-F89A1A15AFA4}"/>
              </a:ext>
            </a:extLst>
          </p:cNvPr>
          <p:cNvSpPr>
            <a:spLocks noGrp="1"/>
          </p:cNvSpPr>
          <p:nvPr>
            <p:ph type="body" sz="quarter" idx="10"/>
          </p:nvPr>
        </p:nvSpPr>
        <p:spPr/>
        <p:txBody>
          <a:bodyPr/>
          <a:lstStyle/>
          <a:p>
            <a:r>
              <a:rPr lang="en-US" dirty="0"/>
              <a:t>STYLE</a:t>
            </a:r>
            <a:br>
              <a:rPr lang="en-US" dirty="0"/>
            </a:br>
            <a:r>
              <a:rPr lang="en-US" dirty="0"/>
              <a:t>GUIDE</a:t>
            </a:r>
          </a:p>
        </p:txBody>
      </p:sp>
      <p:sp>
        <p:nvSpPr>
          <p:cNvPr id="7" name="Text Placeholder 6">
            <a:extLst>
              <a:ext uri="{FF2B5EF4-FFF2-40B4-BE49-F238E27FC236}">
                <a16:creationId xmlns:a16="http://schemas.microsoft.com/office/drawing/2014/main" id="{48AD3255-D079-126C-6CE4-8534C90BEB1F}"/>
              </a:ext>
            </a:extLst>
          </p:cNvPr>
          <p:cNvSpPr>
            <a:spLocks noGrp="1"/>
          </p:cNvSpPr>
          <p:nvPr>
            <p:ph type="body" sz="quarter" idx="12"/>
          </p:nvPr>
        </p:nvSpPr>
        <p:spPr/>
        <p:txBody>
          <a:bodyPr/>
          <a:lstStyle/>
          <a:p>
            <a:r>
              <a:rPr lang="en-US" dirty="0"/>
              <a:t>UM Board &amp; Committee Deck Template</a:t>
            </a:r>
          </a:p>
        </p:txBody>
      </p:sp>
    </p:spTree>
    <p:extLst>
      <p:ext uri="{BB962C8B-B14F-4D97-AF65-F5344CB8AC3E}">
        <p14:creationId xmlns:p14="http://schemas.microsoft.com/office/powerpoint/2010/main" val="4015813378"/>
      </p:ext>
    </p:extLst>
  </p:cSld>
  <p:clrMapOvr>
    <a:masterClrMapping/>
  </p:clrMapOvr>
  <p:transition>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AA4DAA0-1A5E-33D0-5A2E-07ACA6F798F5}"/>
              </a:ext>
            </a:extLst>
          </p:cNvPr>
          <p:cNvSpPr>
            <a:spLocks noGrp="1"/>
          </p:cNvSpPr>
          <p:nvPr>
            <p:ph type="title"/>
          </p:nvPr>
        </p:nvSpPr>
        <p:spPr>
          <a:xfrm>
            <a:off x="609601" y="457201"/>
            <a:ext cx="10972799" cy="461665"/>
          </a:xfrm>
        </p:spPr>
        <p:txBody>
          <a:bodyPr/>
          <a:lstStyle/>
          <a:p>
            <a:r>
              <a:rPr lang="en-US"/>
              <a:t>STYLE OVERVIEW</a:t>
            </a:r>
          </a:p>
        </p:txBody>
      </p:sp>
      <p:sp>
        <p:nvSpPr>
          <p:cNvPr id="30" name="Text Placeholder 29">
            <a:extLst>
              <a:ext uri="{FF2B5EF4-FFF2-40B4-BE49-F238E27FC236}">
                <a16:creationId xmlns:a16="http://schemas.microsoft.com/office/drawing/2014/main" id="{2B819AB5-9CFA-442C-5E9B-656AC9C5FA0F}"/>
              </a:ext>
            </a:extLst>
          </p:cNvPr>
          <p:cNvSpPr>
            <a:spLocks noGrp="1"/>
          </p:cNvSpPr>
          <p:nvPr>
            <p:ph type="body" sz="quarter" idx="18"/>
          </p:nvPr>
        </p:nvSpPr>
        <p:spPr/>
        <p:txBody>
          <a:bodyPr/>
          <a:lstStyle/>
          <a:p>
            <a:r>
              <a:rPr lang="en-US"/>
              <a:t>TEMPLATE GUIDELINES</a:t>
            </a:r>
          </a:p>
        </p:txBody>
      </p:sp>
      <p:sp>
        <p:nvSpPr>
          <p:cNvPr id="26" name="Slide Number Placeholder 25">
            <a:extLst>
              <a:ext uri="{FF2B5EF4-FFF2-40B4-BE49-F238E27FC236}">
                <a16:creationId xmlns:a16="http://schemas.microsoft.com/office/drawing/2014/main" id="{69799BF6-C594-79C8-9E01-D072BB6B3800}"/>
              </a:ext>
            </a:extLst>
          </p:cNvPr>
          <p:cNvSpPr>
            <a:spLocks noGrp="1"/>
          </p:cNvSpPr>
          <p:nvPr>
            <p:ph type="sldNum" sz="quarter" idx="19"/>
          </p:nvPr>
        </p:nvSpPr>
        <p:spPr>
          <a:xfrm>
            <a:off x="11420856" y="6492240"/>
            <a:ext cx="54864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6BEFCD-68CD-420C-AFFE-D63F7C2523FA}" type="slidenum">
              <a:rPr kumimoji="0" lang="en-US" sz="1000" b="0" i="0" u="none" strike="noStrike" kern="1200" cap="none" spc="0" normalizeH="0" baseline="0" noProof="0" smtClean="0">
                <a:ln>
                  <a:noFill/>
                </a:ln>
                <a:solidFill>
                  <a:srgbClr val="8F8F8F"/>
                </a:solidFill>
                <a:effectLst/>
                <a:uLnTx/>
                <a:uFillTx/>
                <a:latin typeface="Avenir Next LT Pro Light" panose="020B03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000" b="0" i="0" u="none" strike="noStrike" kern="1200" cap="none" spc="0" normalizeH="0" baseline="0" noProof="0">
              <a:ln>
                <a:noFill/>
              </a:ln>
              <a:solidFill>
                <a:srgbClr val="8F8F8F"/>
              </a:solidFill>
              <a:effectLst/>
              <a:uLnTx/>
              <a:uFillTx/>
              <a:latin typeface="Avenir Next LT Pro Light" panose="020B0304020202020204" pitchFamily="34" charset="0"/>
              <a:ea typeface="+mn-ea"/>
              <a:cs typeface="+mn-cs"/>
            </a:endParaRPr>
          </a:p>
        </p:txBody>
      </p:sp>
      <p:sp>
        <p:nvSpPr>
          <p:cNvPr id="34" name="TextBox 33">
            <a:extLst>
              <a:ext uri="{FF2B5EF4-FFF2-40B4-BE49-F238E27FC236}">
                <a16:creationId xmlns:a16="http://schemas.microsoft.com/office/drawing/2014/main" id="{0418A1C0-34C4-A57D-6DB5-73D86F20EB16}"/>
              </a:ext>
            </a:extLst>
          </p:cNvPr>
          <p:cNvSpPr txBox="1"/>
          <p:nvPr/>
        </p:nvSpPr>
        <p:spPr>
          <a:xfrm>
            <a:off x="5556738" y="782515"/>
            <a:ext cx="353302" cy="369332"/>
          </a:xfrm>
          <a:prstGeom prst="rect">
            <a:avLst/>
          </a:prstGeom>
          <a:noFill/>
        </p:spPr>
        <p:txBody>
          <a:bodyPr wrap="none" rtlCol="0">
            <a:spAutoFit/>
          </a:bodyPr>
          <a:lstStyle/>
          <a:p>
            <a:pPr marL="166688" marR="0" lvl="0" indent="-166688" algn="l" defTabSz="914400" rtl="0" eaLnBrk="1" fontAlgn="auto" latinLnBrk="0" hangingPunct="1">
              <a:lnSpc>
                <a:spcPct val="100000"/>
              </a:lnSpc>
              <a:spcBef>
                <a:spcPts val="1200"/>
              </a:spcBef>
              <a:spcAft>
                <a:spcPts val="0"/>
              </a:spcAft>
              <a:buClrTx/>
              <a:buSzTx/>
              <a:buFont typeface="Arial" pitchFamily="34" charset="0"/>
              <a:buChar char="•"/>
              <a:tabLst/>
              <a:defRPr/>
            </a:pPr>
            <a:endParaRPr kumimoji="0" lang="en-US" sz="1800" b="0" i="0" u="none" strike="noStrike" kern="1200" cap="none" spc="0" normalizeH="0" baseline="0" noProof="0">
              <a:ln>
                <a:noFill/>
              </a:ln>
              <a:solidFill>
                <a:srgbClr val="000000"/>
              </a:solidFill>
              <a:effectLst/>
              <a:uLnTx/>
              <a:uFillTx/>
              <a:latin typeface="Avenir Next LT Pro"/>
              <a:ea typeface="+mn-ea"/>
              <a:cs typeface="+mn-cs"/>
            </a:endParaRPr>
          </a:p>
        </p:txBody>
      </p:sp>
      <p:sp>
        <p:nvSpPr>
          <p:cNvPr id="11" name="object 3">
            <a:extLst>
              <a:ext uri="{FF2B5EF4-FFF2-40B4-BE49-F238E27FC236}">
                <a16:creationId xmlns:a16="http://schemas.microsoft.com/office/drawing/2014/main" id="{9045F623-714C-F40F-D4DC-37F494CA2157}"/>
              </a:ext>
            </a:extLst>
          </p:cNvPr>
          <p:cNvSpPr txBox="1"/>
          <p:nvPr/>
        </p:nvSpPr>
        <p:spPr>
          <a:xfrm>
            <a:off x="609599" y="1477161"/>
            <a:ext cx="653893" cy="191630"/>
          </a:xfrm>
          <a:prstGeom prst="rect">
            <a:avLst/>
          </a:prstGeom>
        </p:spPr>
        <p:txBody>
          <a:bodyPr vert="horz" wrap="square" lIns="0" tIns="9627" rIns="0" bIns="0" rtlCol="0">
            <a:spAutoFit/>
          </a:bodyPr>
          <a:lstStyle/>
          <a:p>
            <a:pPr marL="7701" marR="0" lvl="0" indent="0" algn="l" defTabSz="554492" rtl="0" eaLnBrk="1" fontAlgn="auto" latinLnBrk="0" hangingPunct="1">
              <a:lnSpc>
                <a:spcPct val="100000"/>
              </a:lnSpc>
              <a:spcBef>
                <a:spcPts val="76"/>
              </a:spcBef>
              <a:spcAft>
                <a:spcPts val="0"/>
              </a:spcAft>
              <a:buClrTx/>
              <a:buSzTx/>
              <a:buFontTx/>
              <a:buNone/>
              <a:tabLst/>
              <a:defRPr/>
            </a:pPr>
            <a:r>
              <a:rPr kumimoji="0" sz="1182" b="0" i="0" u="none" strike="noStrike" kern="0" cap="none" spc="0" normalizeH="0" baseline="0" noProof="0">
                <a:ln>
                  <a:noFill/>
                </a:ln>
                <a:solidFill>
                  <a:srgbClr val="57585B"/>
                </a:solidFill>
                <a:effectLst/>
                <a:uLnTx/>
                <a:uFillTx/>
                <a:latin typeface="Avenir Next LT Pro" panose="020B0504020202020204" pitchFamily="34" charset="77"/>
                <a:ea typeface="+mn-ea"/>
                <a:cs typeface="Arial"/>
              </a:rPr>
              <a:t>LOGO</a:t>
            </a:r>
            <a:endParaRPr kumimoji="0" sz="1182" b="0" i="0" u="none" strike="noStrike" kern="0" cap="none" spc="0" normalizeH="0" baseline="0" noProof="0">
              <a:ln>
                <a:noFill/>
              </a:ln>
              <a:solidFill>
                <a:sysClr val="windowText" lastClr="000000"/>
              </a:solidFill>
              <a:effectLst/>
              <a:uLnTx/>
              <a:uFillTx/>
              <a:latin typeface="Avenir Next LT Pro" panose="020B0504020202020204" pitchFamily="34" charset="77"/>
              <a:ea typeface="+mn-ea"/>
              <a:cs typeface="Arial"/>
            </a:endParaRPr>
          </a:p>
        </p:txBody>
      </p:sp>
      <p:sp>
        <p:nvSpPr>
          <p:cNvPr id="13" name="object 5">
            <a:extLst>
              <a:ext uri="{FF2B5EF4-FFF2-40B4-BE49-F238E27FC236}">
                <a16:creationId xmlns:a16="http://schemas.microsoft.com/office/drawing/2014/main" id="{CB2D3A36-3849-2594-F0AC-58EB4F34462D}"/>
              </a:ext>
            </a:extLst>
          </p:cNvPr>
          <p:cNvSpPr txBox="1"/>
          <p:nvPr/>
        </p:nvSpPr>
        <p:spPr>
          <a:xfrm>
            <a:off x="6401845" y="1477161"/>
            <a:ext cx="834101" cy="191630"/>
          </a:xfrm>
          <a:prstGeom prst="rect">
            <a:avLst/>
          </a:prstGeom>
        </p:spPr>
        <p:txBody>
          <a:bodyPr vert="horz" wrap="square" lIns="0" tIns="9627" rIns="0" bIns="0" rtlCol="0">
            <a:spAutoFit/>
          </a:bodyPr>
          <a:lstStyle/>
          <a:p>
            <a:pPr marL="7701" marR="0" lvl="0" indent="0" algn="l" defTabSz="554492" rtl="0" eaLnBrk="1" fontAlgn="auto" latinLnBrk="0" hangingPunct="1">
              <a:lnSpc>
                <a:spcPct val="100000"/>
              </a:lnSpc>
              <a:spcBef>
                <a:spcPts val="76"/>
              </a:spcBef>
              <a:spcAft>
                <a:spcPts val="0"/>
              </a:spcAft>
              <a:buClrTx/>
              <a:buSzTx/>
              <a:buFontTx/>
              <a:buNone/>
              <a:tabLst/>
              <a:defRPr/>
            </a:pPr>
            <a:r>
              <a:rPr kumimoji="0" sz="1182" b="0" i="0" u="none" strike="noStrike" kern="0" cap="none" spc="0" normalizeH="0" baseline="0" noProof="0">
                <a:ln>
                  <a:noFill/>
                </a:ln>
                <a:solidFill>
                  <a:srgbClr val="57585B"/>
                </a:solidFill>
                <a:effectLst/>
                <a:uLnTx/>
                <a:uFillTx/>
                <a:latin typeface="Avenir Next LT Pro" panose="020B0504020202020204" pitchFamily="34" charset="77"/>
                <a:ea typeface="+mn-ea"/>
                <a:cs typeface="Arial"/>
              </a:rPr>
              <a:t>COLOR</a:t>
            </a:r>
            <a:endParaRPr kumimoji="0" sz="1182" b="0" i="0" u="none" strike="noStrike" kern="0" cap="none" spc="0" normalizeH="0" baseline="0" noProof="0">
              <a:ln>
                <a:noFill/>
              </a:ln>
              <a:solidFill>
                <a:sysClr val="windowText" lastClr="000000"/>
              </a:solidFill>
              <a:effectLst/>
              <a:uLnTx/>
              <a:uFillTx/>
              <a:latin typeface="Avenir Next LT Pro" panose="020B0504020202020204" pitchFamily="34" charset="77"/>
              <a:ea typeface="+mn-ea"/>
              <a:cs typeface="Arial"/>
            </a:endParaRPr>
          </a:p>
        </p:txBody>
      </p:sp>
      <p:sp>
        <p:nvSpPr>
          <p:cNvPr id="15" name="object 7">
            <a:extLst>
              <a:ext uri="{FF2B5EF4-FFF2-40B4-BE49-F238E27FC236}">
                <a16:creationId xmlns:a16="http://schemas.microsoft.com/office/drawing/2014/main" id="{7FB4EC6C-55DA-1A2C-EB34-C058E31B9476}"/>
              </a:ext>
            </a:extLst>
          </p:cNvPr>
          <p:cNvSpPr txBox="1"/>
          <p:nvPr/>
        </p:nvSpPr>
        <p:spPr>
          <a:xfrm>
            <a:off x="6401845" y="3923314"/>
            <a:ext cx="764738" cy="191630"/>
          </a:xfrm>
          <a:prstGeom prst="rect">
            <a:avLst/>
          </a:prstGeom>
        </p:spPr>
        <p:txBody>
          <a:bodyPr vert="horz" wrap="square" lIns="0" tIns="9627" rIns="0" bIns="0" rtlCol="0">
            <a:spAutoFit/>
          </a:bodyPr>
          <a:lstStyle/>
          <a:p>
            <a:pPr marL="7701" marR="0" lvl="0" indent="0" algn="l" defTabSz="554492" rtl="0" eaLnBrk="1" fontAlgn="auto" latinLnBrk="0" hangingPunct="1">
              <a:lnSpc>
                <a:spcPct val="100000"/>
              </a:lnSpc>
              <a:spcBef>
                <a:spcPts val="76"/>
              </a:spcBef>
              <a:spcAft>
                <a:spcPts val="0"/>
              </a:spcAft>
              <a:buClrTx/>
              <a:buSzTx/>
              <a:buFontTx/>
              <a:buNone/>
              <a:tabLst/>
              <a:defRPr/>
            </a:pPr>
            <a:r>
              <a:rPr kumimoji="0" sz="1182" b="0" i="0" u="none" strike="noStrike" kern="0" cap="none" spc="0" normalizeH="0" baseline="0" noProof="0">
                <a:ln>
                  <a:noFill/>
                </a:ln>
                <a:solidFill>
                  <a:srgbClr val="57585B"/>
                </a:solidFill>
                <a:effectLst/>
                <a:uLnTx/>
                <a:uFillTx/>
                <a:latin typeface="Avenir Next LT Pro" panose="020B0504020202020204" pitchFamily="34" charset="77"/>
                <a:ea typeface="+mn-ea"/>
                <a:cs typeface="Arial"/>
              </a:rPr>
              <a:t>PATTERNS</a:t>
            </a:r>
            <a:endParaRPr kumimoji="0" sz="1182" b="0" i="0" u="none" strike="noStrike" kern="0" cap="none" spc="0" normalizeH="0" baseline="0" noProof="0">
              <a:ln>
                <a:noFill/>
              </a:ln>
              <a:solidFill>
                <a:sysClr val="windowText" lastClr="000000"/>
              </a:solidFill>
              <a:effectLst/>
              <a:uLnTx/>
              <a:uFillTx/>
              <a:latin typeface="Avenir Next LT Pro" panose="020B0504020202020204" pitchFamily="34" charset="77"/>
              <a:ea typeface="+mn-ea"/>
              <a:cs typeface="Arial"/>
            </a:endParaRPr>
          </a:p>
        </p:txBody>
      </p:sp>
      <p:sp>
        <p:nvSpPr>
          <p:cNvPr id="16" name="object 8">
            <a:extLst>
              <a:ext uri="{FF2B5EF4-FFF2-40B4-BE49-F238E27FC236}">
                <a16:creationId xmlns:a16="http://schemas.microsoft.com/office/drawing/2014/main" id="{BAE2F3ED-BB17-7DFE-BBF2-A176A52E980F}"/>
              </a:ext>
            </a:extLst>
          </p:cNvPr>
          <p:cNvSpPr txBox="1"/>
          <p:nvPr/>
        </p:nvSpPr>
        <p:spPr>
          <a:xfrm>
            <a:off x="609601" y="3929714"/>
            <a:ext cx="999243" cy="191630"/>
          </a:xfrm>
          <a:prstGeom prst="rect">
            <a:avLst/>
          </a:prstGeom>
        </p:spPr>
        <p:txBody>
          <a:bodyPr vert="horz" wrap="square" lIns="0" tIns="9627" rIns="0" bIns="0" rtlCol="0">
            <a:spAutoFit/>
          </a:bodyPr>
          <a:lstStyle/>
          <a:p>
            <a:pPr marL="7701" marR="0" lvl="0" indent="0" algn="l" defTabSz="554492" rtl="0" eaLnBrk="1" fontAlgn="auto" latinLnBrk="0" hangingPunct="1">
              <a:lnSpc>
                <a:spcPct val="100000"/>
              </a:lnSpc>
              <a:spcBef>
                <a:spcPts val="76"/>
              </a:spcBef>
              <a:spcAft>
                <a:spcPts val="0"/>
              </a:spcAft>
              <a:buClrTx/>
              <a:buSzTx/>
              <a:buFontTx/>
              <a:buNone/>
              <a:tabLst/>
              <a:defRPr/>
            </a:pPr>
            <a:r>
              <a:rPr kumimoji="0" sz="1182" b="0" i="0" u="none" strike="noStrike" kern="0" cap="none" spc="0" normalizeH="0" baseline="0" noProof="0">
                <a:ln>
                  <a:noFill/>
                </a:ln>
                <a:solidFill>
                  <a:srgbClr val="57585B"/>
                </a:solidFill>
                <a:effectLst/>
                <a:uLnTx/>
                <a:uFillTx/>
                <a:latin typeface="Avenir Next LT Pro" panose="020B0504020202020204" pitchFamily="34" charset="77"/>
                <a:ea typeface="+mn-ea"/>
                <a:cs typeface="Arial"/>
              </a:rPr>
              <a:t>TYPOGRAPHY</a:t>
            </a:r>
            <a:endParaRPr kumimoji="0" sz="1182" b="0" i="0" u="none" strike="noStrike" kern="0" cap="none" spc="0" normalizeH="0" baseline="0" noProof="0">
              <a:ln>
                <a:noFill/>
              </a:ln>
              <a:solidFill>
                <a:sysClr val="windowText" lastClr="000000"/>
              </a:solidFill>
              <a:effectLst/>
              <a:uLnTx/>
              <a:uFillTx/>
              <a:latin typeface="Avenir Next LT Pro" panose="020B0504020202020204" pitchFamily="34" charset="77"/>
              <a:ea typeface="+mn-ea"/>
              <a:cs typeface="Arial"/>
            </a:endParaRPr>
          </a:p>
        </p:txBody>
      </p:sp>
      <p:sp>
        <p:nvSpPr>
          <p:cNvPr id="17" name="object 9">
            <a:extLst>
              <a:ext uri="{FF2B5EF4-FFF2-40B4-BE49-F238E27FC236}">
                <a16:creationId xmlns:a16="http://schemas.microsoft.com/office/drawing/2014/main" id="{7CACA7FC-0FC5-2589-F32B-C635086C0AD9}"/>
              </a:ext>
            </a:extLst>
          </p:cNvPr>
          <p:cNvSpPr/>
          <p:nvPr/>
        </p:nvSpPr>
        <p:spPr>
          <a:xfrm>
            <a:off x="617302" y="1776838"/>
            <a:ext cx="5159928" cy="344537"/>
          </a:xfrm>
          <a:custGeom>
            <a:avLst/>
            <a:gdLst/>
            <a:ahLst/>
            <a:cxnLst/>
            <a:rect l="l" t="t" r="r" b="b"/>
            <a:pathLst>
              <a:path w="4371975">
                <a:moveTo>
                  <a:pt x="0" y="0"/>
                </a:moveTo>
                <a:lnTo>
                  <a:pt x="4371594" y="0"/>
                </a:lnTo>
              </a:path>
            </a:pathLst>
          </a:custGeom>
          <a:ln w="10470">
            <a:solidFill>
              <a:srgbClr val="57585B"/>
            </a:solidFill>
          </a:ln>
        </p:spPr>
        <p:txBody>
          <a:bodyPr wrap="square" lIns="0" tIns="0" rIns="0" bIns="0" rtlCol="0"/>
          <a:lstStyle/>
          <a:p>
            <a:pPr marL="0" marR="0" lvl="0" indent="0" algn="l" defTabSz="554492" rtl="0" eaLnBrk="1" fontAlgn="auto" latinLnBrk="0" hangingPunct="1">
              <a:lnSpc>
                <a:spcPct val="100000"/>
              </a:lnSpc>
              <a:spcBef>
                <a:spcPts val="0"/>
              </a:spcBef>
              <a:spcAft>
                <a:spcPts val="0"/>
              </a:spcAft>
              <a:buClrTx/>
              <a:buSzTx/>
              <a:buFontTx/>
              <a:buNone/>
              <a:tabLst/>
              <a:defRPr/>
            </a:pPr>
            <a:endParaRPr kumimoji="0" sz="1092" b="0" i="0" u="none" strike="noStrike" kern="0" cap="none" spc="0" normalizeH="0" baseline="0" noProof="0">
              <a:ln>
                <a:noFill/>
              </a:ln>
              <a:solidFill>
                <a:sysClr val="windowText" lastClr="000000"/>
              </a:solidFill>
              <a:effectLst/>
              <a:uLnTx/>
              <a:uFillTx/>
              <a:latin typeface="Avenir Next LT Pro"/>
              <a:ea typeface="+mn-ea"/>
              <a:cs typeface="+mn-cs"/>
            </a:endParaRPr>
          </a:p>
        </p:txBody>
      </p:sp>
      <p:sp>
        <p:nvSpPr>
          <p:cNvPr id="19" name="object 11">
            <a:extLst>
              <a:ext uri="{FF2B5EF4-FFF2-40B4-BE49-F238E27FC236}">
                <a16:creationId xmlns:a16="http://schemas.microsoft.com/office/drawing/2014/main" id="{6035C094-3825-B681-BF51-FFDE340E2652}"/>
              </a:ext>
            </a:extLst>
          </p:cNvPr>
          <p:cNvSpPr/>
          <p:nvPr/>
        </p:nvSpPr>
        <p:spPr>
          <a:xfrm>
            <a:off x="6409573" y="1776839"/>
            <a:ext cx="4135208" cy="0"/>
          </a:xfrm>
          <a:custGeom>
            <a:avLst/>
            <a:gdLst/>
            <a:ahLst/>
            <a:cxnLst/>
            <a:rect l="l" t="t" r="r" b="b"/>
            <a:pathLst>
              <a:path w="6819265">
                <a:moveTo>
                  <a:pt x="0" y="0"/>
                </a:moveTo>
                <a:lnTo>
                  <a:pt x="6819164" y="0"/>
                </a:lnTo>
              </a:path>
            </a:pathLst>
          </a:custGeom>
          <a:ln w="10470">
            <a:solidFill>
              <a:srgbClr val="57585B"/>
            </a:solidFill>
          </a:ln>
        </p:spPr>
        <p:txBody>
          <a:bodyPr wrap="square" lIns="0" tIns="0" rIns="0" bIns="0" rtlCol="0"/>
          <a:lstStyle/>
          <a:p>
            <a:pPr marL="0" marR="0" lvl="0" indent="0" algn="l" defTabSz="554492" rtl="0" eaLnBrk="1" fontAlgn="auto" latinLnBrk="0" hangingPunct="1">
              <a:lnSpc>
                <a:spcPct val="100000"/>
              </a:lnSpc>
              <a:spcBef>
                <a:spcPts val="0"/>
              </a:spcBef>
              <a:spcAft>
                <a:spcPts val="0"/>
              </a:spcAft>
              <a:buClrTx/>
              <a:buSzTx/>
              <a:buFontTx/>
              <a:buNone/>
              <a:tabLst/>
              <a:defRPr/>
            </a:pPr>
            <a:endParaRPr kumimoji="0" sz="1092" b="0" i="0" u="none" strike="noStrike" kern="0" cap="none" spc="0" normalizeH="0" baseline="0" noProof="0">
              <a:ln>
                <a:noFill/>
              </a:ln>
              <a:solidFill>
                <a:sysClr val="windowText" lastClr="000000"/>
              </a:solidFill>
              <a:effectLst/>
              <a:uLnTx/>
              <a:uFillTx/>
              <a:latin typeface="Avenir Next LT Pro"/>
              <a:ea typeface="+mn-ea"/>
              <a:cs typeface="+mn-cs"/>
            </a:endParaRPr>
          </a:p>
        </p:txBody>
      </p:sp>
      <p:sp>
        <p:nvSpPr>
          <p:cNvPr id="21" name="object 13">
            <a:extLst>
              <a:ext uri="{FF2B5EF4-FFF2-40B4-BE49-F238E27FC236}">
                <a16:creationId xmlns:a16="http://schemas.microsoft.com/office/drawing/2014/main" id="{07CE91FD-9013-6D2C-A497-A036A21E3F7A}"/>
              </a:ext>
            </a:extLst>
          </p:cNvPr>
          <p:cNvSpPr/>
          <p:nvPr/>
        </p:nvSpPr>
        <p:spPr>
          <a:xfrm>
            <a:off x="6409573" y="4226179"/>
            <a:ext cx="4135208" cy="0"/>
          </a:xfrm>
          <a:custGeom>
            <a:avLst/>
            <a:gdLst/>
            <a:ahLst/>
            <a:cxnLst/>
            <a:rect l="l" t="t" r="r" b="b"/>
            <a:pathLst>
              <a:path w="6819265">
                <a:moveTo>
                  <a:pt x="0" y="0"/>
                </a:moveTo>
                <a:lnTo>
                  <a:pt x="6819164" y="0"/>
                </a:lnTo>
              </a:path>
            </a:pathLst>
          </a:custGeom>
          <a:ln w="10470">
            <a:solidFill>
              <a:srgbClr val="57585B"/>
            </a:solidFill>
          </a:ln>
        </p:spPr>
        <p:txBody>
          <a:bodyPr wrap="square" lIns="0" tIns="0" rIns="0" bIns="0" rtlCol="0"/>
          <a:lstStyle/>
          <a:p>
            <a:pPr marL="0" marR="0" lvl="0" indent="0" algn="l" defTabSz="554492" rtl="0" eaLnBrk="1" fontAlgn="auto" latinLnBrk="0" hangingPunct="1">
              <a:lnSpc>
                <a:spcPct val="100000"/>
              </a:lnSpc>
              <a:spcBef>
                <a:spcPts val="0"/>
              </a:spcBef>
              <a:spcAft>
                <a:spcPts val="0"/>
              </a:spcAft>
              <a:buClrTx/>
              <a:buSzTx/>
              <a:buFontTx/>
              <a:buNone/>
              <a:tabLst/>
              <a:defRPr/>
            </a:pPr>
            <a:endParaRPr kumimoji="0" sz="1092" b="0" i="0" u="none" strike="noStrike" kern="0" cap="none" spc="0" normalizeH="0" baseline="0" noProof="0">
              <a:ln>
                <a:noFill/>
              </a:ln>
              <a:solidFill>
                <a:sysClr val="windowText" lastClr="000000"/>
              </a:solidFill>
              <a:effectLst/>
              <a:uLnTx/>
              <a:uFillTx/>
              <a:latin typeface="Avenir Next LT Pro"/>
              <a:ea typeface="+mn-ea"/>
              <a:cs typeface="+mn-cs"/>
            </a:endParaRPr>
          </a:p>
        </p:txBody>
      </p:sp>
      <p:sp>
        <p:nvSpPr>
          <p:cNvPr id="22" name="object 14">
            <a:extLst>
              <a:ext uri="{FF2B5EF4-FFF2-40B4-BE49-F238E27FC236}">
                <a16:creationId xmlns:a16="http://schemas.microsoft.com/office/drawing/2014/main" id="{740DE4C1-631E-6EBD-B7AB-83091ABFFB99}"/>
              </a:ext>
            </a:extLst>
          </p:cNvPr>
          <p:cNvSpPr/>
          <p:nvPr/>
        </p:nvSpPr>
        <p:spPr>
          <a:xfrm>
            <a:off x="617301" y="4226178"/>
            <a:ext cx="5159929" cy="92683"/>
          </a:xfrm>
          <a:custGeom>
            <a:avLst/>
            <a:gdLst/>
            <a:ahLst/>
            <a:cxnLst/>
            <a:rect l="l" t="t" r="r" b="b"/>
            <a:pathLst>
              <a:path w="4371975">
                <a:moveTo>
                  <a:pt x="0" y="0"/>
                </a:moveTo>
                <a:lnTo>
                  <a:pt x="4371594" y="0"/>
                </a:lnTo>
              </a:path>
            </a:pathLst>
          </a:custGeom>
          <a:ln w="10470">
            <a:solidFill>
              <a:srgbClr val="57585B"/>
            </a:solidFill>
          </a:ln>
        </p:spPr>
        <p:txBody>
          <a:bodyPr wrap="square" lIns="0" tIns="0" rIns="0" bIns="0" rtlCol="0"/>
          <a:lstStyle/>
          <a:p>
            <a:pPr marL="0" marR="0" lvl="0" indent="0" algn="l" defTabSz="554492" rtl="0" eaLnBrk="1" fontAlgn="auto" latinLnBrk="0" hangingPunct="1">
              <a:lnSpc>
                <a:spcPct val="100000"/>
              </a:lnSpc>
              <a:spcBef>
                <a:spcPts val="0"/>
              </a:spcBef>
              <a:spcAft>
                <a:spcPts val="0"/>
              </a:spcAft>
              <a:buClrTx/>
              <a:buSzTx/>
              <a:buFontTx/>
              <a:buNone/>
              <a:tabLst/>
              <a:defRPr/>
            </a:pPr>
            <a:endParaRPr kumimoji="0" sz="1092" b="0" i="0" u="none" strike="noStrike" kern="0" cap="none" spc="0" normalizeH="0" baseline="0" noProof="0">
              <a:ln>
                <a:noFill/>
              </a:ln>
              <a:solidFill>
                <a:sysClr val="windowText" lastClr="000000"/>
              </a:solidFill>
              <a:effectLst/>
              <a:uLnTx/>
              <a:uFillTx/>
              <a:latin typeface="Avenir Next LT Pro"/>
              <a:ea typeface="+mn-ea"/>
              <a:cs typeface="+mn-cs"/>
            </a:endParaRPr>
          </a:p>
        </p:txBody>
      </p:sp>
      <p:graphicFrame>
        <p:nvGraphicFramePr>
          <p:cNvPr id="2" name="Table 8">
            <a:extLst>
              <a:ext uri="{FF2B5EF4-FFF2-40B4-BE49-F238E27FC236}">
                <a16:creationId xmlns:a16="http://schemas.microsoft.com/office/drawing/2014/main" id="{73D2E22E-7B04-D8BE-6599-193EBC63F765}"/>
              </a:ext>
            </a:extLst>
          </p:cNvPr>
          <p:cNvGraphicFramePr>
            <a:graphicFrameLocks noGrp="1"/>
          </p:cNvGraphicFramePr>
          <p:nvPr/>
        </p:nvGraphicFramePr>
        <p:xfrm>
          <a:off x="609601" y="4551853"/>
          <a:ext cx="5167630" cy="1615440"/>
        </p:xfrm>
        <a:graphic>
          <a:graphicData uri="http://schemas.openxmlformats.org/drawingml/2006/table">
            <a:tbl>
              <a:tblPr>
                <a:tableStyleId>{5C22544A-7EE6-4342-B048-85BDC9FD1C3A}</a:tableStyleId>
              </a:tblPr>
              <a:tblGrid>
                <a:gridCol w="2520315">
                  <a:extLst>
                    <a:ext uri="{9D8B030D-6E8A-4147-A177-3AD203B41FA5}">
                      <a16:colId xmlns:a16="http://schemas.microsoft.com/office/drawing/2014/main" val="1057841474"/>
                    </a:ext>
                  </a:extLst>
                </a:gridCol>
                <a:gridCol w="2647315">
                  <a:extLst>
                    <a:ext uri="{9D8B030D-6E8A-4147-A177-3AD203B41FA5}">
                      <a16:colId xmlns:a16="http://schemas.microsoft.com/office/drawing/2014/main" val="4271374592"/>
                    </a:ext>
                  </a:extLst>
                </a:gridCol>
              </a:tblGrid>
              <a:tr h="370840">
                <a:tc>
                  <a:txBody>
                    <a:bodyPr/>
                    <a:lstStyle/>
                    <a:p>
                      <a:r>
                        <a:rPr lang="en-US" sz="1100">
                          <a:latin typeface="Avenir Next LT Pro" panose="020B0504020202020204" pitchFamily="34" charset="0"/>
                        </a:rPr>
                        <a:t>Avenir Next LT Pro</a:t>
                      </a:r>
                    </a:p>
                    <a:p>
                      <a:r>
                        <a:rPr lang="en-US" sz="1100">
                          <a:latin typeface="Avenir Next LT Pro" panose="020B0504020202020204" pitchFamily="34" charset="0"/>
                        </a:rPr>
                        <a:t>ABCDEFGHIJKLMNOPQRSTUVWXYZ</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err="1">
                          <a:latin typeface="Avenir Next LT Pro" panose="020B0504020202020204" pitchFamily="34" charset="0"/>
                        </a:rPr>
                        <a:t>abcdefghijklmnopqrstuvwxyz</a:t>
                      </a:r>
                      <a:endParaRPr lang="en-US" sz="1100">
                        <a:latin typeface="Avenir Next LT Pro" panose="020B05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a:latin typeface="Avenir Next LT Pro" panose="020B0504020202020204" pitchFamily="34" charset="0"/>
                        </a:rPr>
                        <a:t>1234567890</a:t>
                      </a:r>
                    </a:p>
                  </a:txBody>
                  <a:tcPr marL="0" marB="9144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r>
                        <a:rPr lang="en-US" sz="1100" b="1">
                          <a:latin typeface="Avenir Next LT Pro" panose="020B0504020202020204" pitchFamily="34" charset="0"/>
                        </a:rPr>
                        <a:t>Avenir Next LT Pro</a:t>
                      </a:r>
                    </a:p>
                    <a:p>
                      <a:r>
                        <a:rPr lang="en-US" sz="1100" b="1">
                          <a:latin typeface="Avenir Next LT Pro" panose="020B0504020202020204" pitchFamily="34" charset="0"/>
                        </a:rPr>
                        <a:t>ABCDEFGHIJKLMNOPQRSTUVWXYZ</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err="1">
                          <a:latin typeface="Avenir Next LT Pro" panose="020B0504020202020204" pitchFamily="34" charset="0"/>
                        </a:rPr>
                        <a:t>abcdefghijklmnopqrstuvwxyz</a:t>
                      </a:r>
                      <a:endParaRPr lang="en-US" sz="1100" b="1">
                        <a:latin typeface="Avenir Next LT Pro" panose="020B05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a:latin typeface="Avenir Next LT Pro" panose="020B0504020202020204" pitchFamily="34" charset="0"/>
                        </a:rPr>
                        <a:t>1234567890</a:t>
                      </a:r>
                    </a:p>
                  </a:txBody>
                  <a:tcPr marR="0" marB="9144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11488202"/>
                  </a:ext>
                </a:extLst>
              </a:tr>
              <a:tr h="370840">
                <a:tc>
                  <a:txBody>
                    <a:bodyPr/>
                    <a:lstStyle/>
                    <a:p>
                      <a:r>
                        <a:rPr lang="en-US" sz="1100" i="1">
                          <a:latin typeface="Avenir Next LT Pro" panose="020B0504020202020204" pitchFamily="34" charset="0"/>
                        </a:rPr>
                        <a:t>Avenir Next LT Pro</a:t>
                      </a:r>
                    </a:p>
                    <a:p>
                      <a:r>
                        <a:rPr lang="en-US" sz="1100" i="1">
                          <a:latin typeface="Avenir Next LT Pro" panose="020B0504020202020204" pitchFamily="34" charset="0"/>
                        </a:rPr>
                        <a:t>ABCDEFGHIJKLMNOPQRSTUVWXYZ</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i="1" err="1">
                          <a:latin typeface="Avenir Next LT Pro" panose="020B0504020202020204" pitchFamily="34" charset="0"/>
                        </a:rPr>
                        <a:t>abcdefghijklmnopqrstuvwxyz</a:t>
                      </a:r>
                      <a:endParaRPr lang="en-US" sz="1100" i="1">
                        <a:latin typeface="Avenir Next LT Pro" panose="020B05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i="1">
                          <a:latin typeface="Avenir Next LT Pro" panose="020B0504020202020204" pitchFamily="34" charset="0"/>
                        </a:rPr>
                        <a:t>1234567890</a:t>
                      </a:r>
                    </a:p>
                  </a:txBody>
                  <a:tcPr marL="0" marT="9144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100" b="1" i="1">
                          <a:latin typeface="Avenir Next LT Pro" panose="020B0504020202020204" pitchFamily="34" charset="0"/>
                        </a:rPr>
                        <a:t>Avenir Next LT Pro</a:t>
                      </a:r>
                    </a:p>
                    <a:p>
                      <a:r>
                        <a:rPr lang="en-US" sz="1100" b="1" i="1">
                          <a:latin typeface="Avenir Next LT Pro" panose="020B0504020202020204" pitchFamily="34" charset="0"/>
                        </a:rPr>
                        <a:t>ABCDEFGHIJKLMNOPQRSTUVWXYZ</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i="1" err="1">
                          <a:latin typeface="Avenir Next LT Pro" panose="020B0504020202020204" pitchFamily="34" charset="0"/>
                        </a:rPr>
                        <a:t>abcdefghijklmnopqrstuvwxyz</a:t>
                      </a:r>
                      <a:endParaRPr lang="en-US" sz="1100" b="1" i="1">
                        <a:latin typeface="Avenir Next LT Pro" panose="020B05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i="1">
                          <a:latin typeface="Avenir Next LT Pro" panose="020B0504020202020204" pitchFamily="34" charset="0"/>
                        </a:rPr>
                        <a:t>1234567890</a:t>
                      </a:r>
                    </a:p>
                  </a:txBody>
                  <a:tcPr marR="0" marT="9144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881896612"/>
                  </a:ext>
                </a:extLst>
              </a:tr>
            </a:tbl>
          </a:graphicData>
        </a:graphic>
      </p:graphicFrame>
      <p:sp>
        <p:nvSpPr>
          <p:cNvPr id="8" name="Rectangle 7">
            <a:extLst>
              <a:ext uri="{FF2B5EF4-FFF2-40B4-BE49-F238E27FC236}">
                <a16:creationId xmlns:a16="http://schemas.microsoft.com/office/drawing/2014/main" id="{ECC37E4E-0213-3D2E-E897-E36D1378B608}"/>
              </a:ext>
            </a:extLst>
          </p:cNvPr>
          <p:cNvSpPr/>
          <p:nvPr/>
        </p:nvSpPr>
        <p:spPr>
          <a:xfrm>
            <a:off x="6401845" y="4551853"/>
            <a:ext cx="4142936" cy="1368066"/>
          </a:xfrm>
          <a:prstGeom prst="rect">
            <a:avLst/>
          </a:prstGeom>
          <a:pattFill prst="wdUpDiag">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endParaRPr kumimoji="0" lang="en-US" sz="1800" b="1" i="0" u="none" strike="noStrike" kern="1200" cap="none" spc="0" normalizeH="0" baseline="0" noProof="0">
              <a:ln>
                <a:noFill/>
              </a:ln>
              <a:solidFill>
                <a:srgbClr val="FFFFFF"/>
              </a:solidFill>
              <a:effectLst/>
              <a:uLnTx/>
              <a:uFillTx/>
              <a:latin typeface="Avenir Next LT Pro"/>
              <a:ea typeface="+mn-ea"/>
              <a:cs typeface="+mn-cs"/>
            </a:endParaRPr>
          </a:p>
        </p:txBody>
      </p:sp>
      <p:graphicFrame>
        <p:nvGraphicFramePr>
          <p:cNvPr id="4" name="Table 24">
            <a:extLst>
              <a:ext uri="{FF2B5EF4-FFF2-40B4-BE49-F238E27FC236}">
                <a16:creationId xmlns:a16="http://schemas.microsoft.com/office/drawing/2014/main" id="{A8BC1F6A-2432-F097-DAA0-448B3CADCA7D}"/>
              </a:ext>
            </a:extLst>
          </p:cNvPr>
          <p:cNvGraphicFramePr>
            <a:graphicFrameLocks noGrp="1"/>
          </p:cNvGraphicFramePr>
          <p:nvPr/>
        </p:nvGraphicFramePr>
        <p:xfrm>
          <a:off x="6401845" y="2157096"/>
          <a:ext cx="4095488" cy="830854"/>
        </p:xfrm>
        <a:graphic>
          <a:graphicData uri="http://schemas.openxmlformats.org/drawingml/2006/table">
            <a:tbl>
              <a:tblPr>
                <a:tableStyleId>{5C22544A-7EE6-4342-B048-85BDC9FD1C3A}</a:tableStyleId>
              </a:tblPr>
              <a:tblGrid>
                <a:gridCol w="511936">
                  <a:extLst>
                    <a:ext uri="{9D8B030D-6E8A-4147-A177-3AD203B41FA5}">
                      <a16:colId xmlns:a16="http://schemas.microsoft.com/office/drawing/2014/main" val="1086717817"/>
                    </a:ext>
                  </a:extLst>
                </a:gridCol>
                <a:gridCol w="511936">
                  <a:extLst>
                    <a:ext uri="{9D8B030D-6E8A-4147-A177-3AD203B41FA5}">
                      <a16:colId xmlns:a16="http://schemas.microsoft.com/office/drawing/2014/main" val="1710677331"/>
                    </a:ext>
                  </a:extLst>
                </a:gridCol>
                <a:gridCol w="511936">
                  <a:extLst>
                    <a:ext uri="{9D8B030D-6E8A-4147-A177-3AD203B41FA5}">
                      <a16:colId xmlns:a16="http://schemas.microsoft.com/office/drawing/2014/main" val="1203068188"/>
                    </a:ext>
                  </a:extLst>
                </a:gridCol>
                <a:gridCol w="511936">
                  <a:extLst>
                    <a:ext uri="{9D8B030D-6E8A-4147-A177-3AD203B41FA5}">
                      <a16:colId xmlns:a16="http://schemas.microsoft.com/office/drawing/2014/main" val="4196562300"/>
                    </a:ext>
                  </a:extLst>
                </a:gridCol>
                <a:gridCol w="511936">
                  <a:extLst>
                    <a:ext uri="{9D8B030D-6E8A-4147-A177-3AD203B41FA5}">
                      <a16:colId xmlns:a16="http://schemas.microsoft.com/office/drawing/2014/main" val="4069376745"/>
                    </a:ext>
                  </a:extLst>
                </a:gridCol>
                <a:gridCol w="511936">
                  <a:extLst>
                    <a:ext uri="{9D8B030D-6E8A-4147-A177-3AD203B41FA5}">
                      <a16:colId xmlns:a16="http://schemas.microsoft.com/office/drawing/2014/main" val="596111700"/>
                    </a:ext>
                  </a:extLst>
                </a:gridCol>
                <a:gridCol w="511936">
                  <a:extLst>
                    <a:ext uri="{9D8B030D-6E8A-4147-A177-3AD203B41FA5}">
                      <a16:colId xmlns:a16="http://schemas.microsoft.com/office/drawing/2014/main" val="2331763254"/>
                    </a:ext>
                  </a:extLst>
                </a:gridCol>
                <a:gridCol w="511936">
                  <a:extLst>
                    <a:ext uri="{9D8B030D-6E8A-4147-A177-3AD203B41FA5}">
                      <a16:colId xmlns:a16="http://schemas.microsoft.com/office/drawing/2014/main" val="3470901872"/>
                    </a:ext>
                  </a:extLst>
                </a:gridCol>
              </a:tblGrid>
              <a:tr h="830854">
                <a:tc>
                  <a:txBody>
                    <a:bodyPr/>
                    <a:lstStyle/>
                    <a:p>
                      <a:endParaRPr lang="en-US" sz="800">
                        <a:solidFill>
                          <a:schemeClr val="bg1"/>
                        </a:solidFill>
                        <a:latin typeface="+mj-lt"/>
                      </a:endParaRPr>
                    </a:p>
                  </a:txBody>
                  <a:tcPr marL="45720" marR="4572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313A45"/>
                    </a:solidFill>
                  </a:tcPr>
                </a:tc>
                <a:tc>
                  <a:txBody>
                    <a:bodyPr/>
                    <a:lstStyle/>
                    <a:p>
                      <a:endParaRPr lang="en-US" sz="800">
                        <a:solidFill>
                          <a:schemeClr val="bg1"/>
                        </a:solidFill>
                        <a:latin typeface="+mj-lt"/>
                      </a:endParaRPr>
                    </a:p>
                  </a:txBody>
                  <a:tcPr marL="45720" marR="4572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47321"/>
                    </a:solidFill>
                  </a:tcPr>
                </a:tc>
                <a:tc>
                  <a:txBody>
                    <a:bodyPr/>
                    <a:lstStyle/>
                    <a:p>
                      <a:endParaRPr lang="en-US" sz="800">
                        <a:latin typeface="+mj-lt"/>
                      </a:endParaRPr>
                    </a:p>
                  </a:txBody>
                  <a:tcPr marL="45720" marR="4572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C4C5C5"/>
                    </a:solidFill>
                  </a:tcPr>
                </a:tc>
                <a:tc>
                  <a:txBody>
                    <a:bodyPr/>
                    <a:lstStyle/>
                    <a:p>
                      <a:endParaRPr lang="en-US" sz="800">
                        <a:solidFill>
                          <a:schemeClr val="bg1"/>
                        </a:solidFill>
                        <a:latin typeface="+mj-lt"/>
                      </a:endParaRPr>
                    </a:p>
                  </a:txBody>
                  <a:tcPr marL="45720" marR="4572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005030"/>
                    </a:solidFill>
                  </a:tcPr>
                </a:tc>
                <a:tc>
                  <a:txBody>
                    <a:bodyPr/>
                    <a:lstStyle/>
                    <a:p>
                      <a:endParaRPr lang="en-US" sz="800">
                        <a:solidFill>
                          <a:schemeClr val="bg1"/>
                        </a:solidFill>
                        <a:latin typeface="+mj-lt"/>
                      </a:endParaRPr>
                    </a:p>
                  </a:txBody>
                  <a:tcPr marL="45720" marR="4572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006888"/>
                    </a:solidFill>
                  </a:tcPr>
                </a:tc>
                <a:tc>
                  <a:txBody>
                    <a:bodyPr/>
                    <a:lstStyle/>
                    <a:p>
                      <a:endParaRPr lang="en-US" sz="800">
                        <a:solidFill>
                          <a:schemeClr val="bg1"/>
                        </a:solidFill>
                        <a:latin typeface="+mj-lt"/>
                      </a:endParaRPr>
                    </a:p>
                  </a:txBody>
                  <a:tcPr marL="45720" marR="4572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585855"/>
                    </a:solidFill>
                  </a:tcPr>
                </a:tc>
                <a:tc>
                  <a:txBody>
                    <a:bodyPr/>
                    <a:lstStyle/>
                    <a:p>
                      <a:endParaRPr lang="en-US" sz="800">
                        <a:solidFill>
                          <a:schemeClr val="bg1"/>
                        </a:solidFill>
                        <a:latin typeface="+mj-lt"/>
                      </a:endParaRPr>
                    </a:p>
                  </a:txBody>
                  <a:tcPr marL="45720" marR="4572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000000"/>
                    </a:solidFill>
                  </a:tcPr>
                </a:tc>
                <a:tc>
                  <a:txBody>
                    <a:bodyPr/>
                    <a:lstStyle/>
                    <a:p>
                      <a:endParaRPr lang="en-US" sz="800">
                        <a:solidFill>
                          <a:schemeClr val="tx1"/>
                        </a:solidFill>
                        <a:latin typeface="+mj-lt"/>
                      </a:endParaRPr>
                    </a:p>
                  </a:txBody>
                  <a:tcPr marL="45720" marR="4572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884081048"/>
                  </a:ext>
                </a:extLst>
              </a:tr>
            </a:tbl>
          </a:graphicData>
        </a:graphic>
      </p:graphicFrame>
      <p:sp>
        <p:nvSpPr>
          <p:cNvPr id="5" name="Rectangle 4">
            <a:extLst>
              <a:ext uri="{FF2B5EF4-FFF2-40B4-BE49-F238E27FC236}">
                <a16:creationId xmlns:a16="http://schemas.microsoft.com/office/drawing/2014/main" id="{84E7F571-D590-B0AF-C9EB-DDD82460A0EC}"/>
              </a:ext>
            </a:extLst>
          </p:cNvPr>
          <p:cNvSpPr/>
          <p:nvPr/>
        </p:nvSpPr>
        <p:spPr>
          <a:xfrm>
            <a:off x="609599" y="2883080"/>
            <a:ext cx="5167631" cy="78509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endParaRPr kumimoji="0" lang="en-US" sz="1800" b="1" i="0" u="none" strike="noStrike" kern="1200" cap="none" spc="0" normalizeH="0" baseline="0" noProof="0">
              <a:ln>
                <a:noFill/>
              </a:ln>
              <a:solidFill>
                <a:srgbClr val="FFFFFF"/>
              </a:solidFill>
              <a:effectLst/>
              <a:uLnTx/>
              <a:uFillTx/>
              <a:latin typeface="Avenir Next LT Pro"/>
              <a:ea typeface="+mn-ea"/>
              <a:cs typeface="+mn-cs"/>
            </a:endParaRPr>
          </a:p>
        </p:txBody>
      </p:sp>
      <p:pic>
        <p:nvPicPr>
          <p:cNvPr id="10" name="Graphic 9">
            <a:extLst>
              <a:ext uri="{FF2B5EF4-FFF2-40B4-BE49-F238E27FC236}">
                <a16:creationId xmlns:a16="http://schemas.microsoft.com/office/drawing/2014/main" id="{97325234-FE04-F841-2CB7-77AFBDD2A4D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190965" y="2205225"/>
            <a:ext cx="1719469" cy="444863"/>
          </a:xfrm>
          <a:prstGeom prst="rect">
            <a:avLst/>
          </a:prstGeom>
        </p:spPr>
      </p:pic>
      <p:pic>
        <p:nvPicPr>
          <p:cNvPr id="12" name="Graphic 11">
            <a:extLst>
              <a:ext uri="{FF2B5EF4-FFF2-40B4-BE49-F238E27FC236}">
                <a16:creationId xmlns:a16="http://schemas.microsoft.com/office/drawing/2014/main" id="{AE81873D-FEDB-F862-2E56-620A2C1BB304}"/>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484097" y="2238813"/>
            <a:ext cx="1719469" cy="377687"/>
          </a:xfrm>
          <a:prstGeom prst="rect">
            <a:avLst/>
          </a:prstGeom>
        </p:spPr>
      </p:pic>
      <p:pic>
        <p:nvPicPr>
          <p:cNvPr id="18" name="Graphic 17">
            <a:extLst>
              <a:ext uri="{FF2B5EF4-FFF2-40B4-BE49-F238E27FC236}">
                <a16:creationId xmlns:a16="http://schemas.microsoft.com/office/drawing/2014/main" id="{F92DD4E8-3CCB-F68F-EAB5-4E8F7558E13F}"/>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3488564" y="3101548"/>
            <a:ext cx="1715002" cy="376706"/>
          </a:xfrm>
          <a:prstGeom prst="rect">
            <a:avLst/>
          </a:prstGeom>
        </p:spPr>
      </p:pic>
      <p:pic>
        <p:nvPicPr>
          <p:cNvPr id="20" name="Graphic 19">
            <a:extLst>
              <a:ext uri="{FF2B5EF4-FFF2-40B4-BE49-F238E27FC236}">
                <a16:creationId xmlns:a16="http://schemas.microsoft.com/office/drawing/2014/main" id="{DF4AED1D-01B2-4E08-4479-A64B68ABECD7}"/>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1190965" y="3067470"/>
            <a:ext cx="1719469" cy="444863"/>
          </a:xfrm>
          <a:prstGeom prst="rect">
            <a:avLst/>
          </a:prstGeom>
        </p:spPr>
      </p:pic>
    </p:spTree>
    <p:extLst>
      <p:ext uri="{BB962C8B-B14F-4D97-AF65-F5344CB8AC3E}">
        <p14:creationId xmlns:p14="http://schemas.microsoft.com/office/powerpoint/2010/main" val="199622493"/>
      </p:ext>
    </p:extLst>
  </p:cSld>
  <p:clrMapOvr>
    <a:masterClrMapping/>
  </p:clrMapOvr>
  <p:transition>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AA4DAA0-1A5E-33D0-5A2E-07ACA6F798F5}"/>
              </a:ext>
            </a:extLst>
          </p:cNvPr>
          <p:cNvSpPr>
            <a:spLocks noGrp="1"/>
          </p:cNvSpPr>
          <p:nvPr>
            <p:ph type="title"/>
          </p:nvPr>
        </p:nvSpPr>
        <p:spPr>
          <a:xfrm>
            <a:off x="609601" y="457201"/>
            <a:ext cx="10972799" cy="461665"/>
          </a:xfrm>
        </p:spPr>
        <p:txBody>
          <a:bodyPr/>
          <a:lstStyle/>
          <a:p>
            <a:r>
              <a:rPr lang="en-US"/>
              <a:t>COLOR</a:t>
            </a:r>
          </a:p>
        </p:txBody>
      </p:sp>
      <p:sp>
        <p:nvSpPr>
          <p:cNvPr id="5" name="Text Placeholder 4">
            <a:extLst>
              <a:ext uri="{FF2B5EF4-FFF2-40B4-BE49-F238E27FC236}">
                <a16:creationId xmlns:a16="http://schemas.microsoft.com/office/drawing/2014/main" id="{34AFEAF4-F87B-9771-B7AA-3955D21F8843}"/>
              </a:ext>
            </a:extLst>
          </p:cNvPr>
          <p:cNvSpPr>
            <a:spLocks noGrp="1"/>
          </p:cNvSpPr>
          <p:nvPr>
            <p:ph type="body" sz="quarter" idx="18"/>
          </p:nvPr>
        </p:nvSpPr>
        <p:spPr/>
        <p:txBody>
          <a:bodyPr/>
          <a:lstStyle/>
          <a:p>
            <a:r>
              <a:rPr lang="en-US"/>
              <a:t>TEMPLATE GUIDELINES</a:t>
            </a:r>
          </a:p>
        </p:txBody>
      </p:sp>
      <p:sp>
        <p:nvSpPr>
          <p:cNvPr id="48" name="object 3">
            <a:extLst>
              <a:ext uri="{FF2B5EF4-FFF2-40B4-BE49-F238E27FC236}">
                <a16:creationId xmlns:a16="http://schemas.microsoft.com/office/drawing/2014/main" id="{F3F39918-1EE7-16E2-403E-6D3A61F403B7}"/>
              </a:ext>
            </a:extLst>
          </p:cNvPr>
          <p:cNvSpPr txBox="1"/>
          <p:nvPr/>
        </p:nvSpPr>
        <p:spPr>
          <a:xfrm>
            <a:off x="609600" y="1173081"/>
            <a:ext cx="3517434" cy="4962201"/>
          </a:xfrm>
          <a:prstGeom prst="rect">
            <a:avLst/>
          </a:prstGeom>
        </p:spPr>
        <p:txBody>
          <a:bodyPr vert="horz" wrap="square" lIns="0" tIns="6931"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343434"/>
                </a:solidFill>
                <a:effectLst/>
                <a:uLnTx/>
                <a:uFillTx/>
                <a:latin typeface="Avenir Next LT Pro" panose="020B0504020202020204" pitchFamily="34" charset="77"/>
                <a:ea typeface="+mn-ea"/>
                <a:cs typeface="+mn-cs"/>
              </a:rPr>
              <a:t>Building on the core slate and orange of the main color palette, we have added brighter, more expressive tones to round out the deck style. When used in the correct combination, these new colors create vibrant layouts, giving the presentation new energy.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343434"/>
              </a:solidFill>
              <a:effectLst/>
              <a:uLnTx/>
              <a:uFillTx/>
              <a:latin typeface="Avenir Next LT Pro" panose="020B0504020202020204" pitchFamily="34" charset="77"/>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343434"/>
                </a:solidFill>
                <a:effectLst/>
                <a:uLnTx/>
                <a:uFillTx/>
                <a:latin typeface="Avenir Next LT Pro" panose="020B0504020202020204" pitchFamily="34" charset="77"/>
                <a:ea typeface="+mn-ea"/>
                <a:cs typeface="+mn-cs"/>
              </a:rPr>
              <a:t>For higher level concepts, the use of the green is recommended.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343434"/>
              </a:solidFill>
              <a:effectLst/>
              <a:uLnTx/>
              <a:uFillTx/>
              <a:latin typeface="Avenir Next LT Pro" panose="020B0504020202020204" pitchFamily="34" charset="77"/>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343434"/>
                </a:solidFill>
                <a:effectLst/>
                <a:uLnTx/>
                <a:uFillTx/>
                <a:latin typeface="Avenir Next LT Pro" panose="020B0504020202020204" pitchFamily="34" charset="77"/>
                <a:ea typeface="+mn-ea"/>
                <a:cs typeface="+mn-cs"/>
              </a:rPr>
              <a:t>For differentiation slides and concepts, the slate and orange pairing works best and is consistent with the overall look of the deck.</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343434"/>
              </a:solidFill>
              <a:effectLst/>
              <a:uLnTx/>
              <a:uFillTx/>
              <a:latin typeface="Avenir Next LT Pro" panose="020B0504020202020204" pitchFamily="34" charset="77"/>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343434"/>
                </a:solidFill>
                <a:effectLst/>
                <a:uLnTx/>
                <a:uFillTx/>
                <a:latin typeface="Avenir Next LT Pro" panose="020B0504020202020204" pitchFamily="34" charset="77"/>
                <a:ea typeface="+mn-ea"/>
                <a:cs typeface="+mn-cs"/>
              </a:rPr>
              <a:t>For academy and medical contrast, the use of the basic green and orange colors will be easily identifiable, relatable and will provide a sense of balance.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343434"/>
              </a:solidFill>
              <a:effectLst/>
              <a:uLnTx/>
              <a:uFillTx/>
              <a:latin typeface="Avenir Next LT Pro" panose="020B0504020202020204" pitchFamily="34" charset="77"/>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343434"/>
                </a:solidFill>
                <a:effectLst/>
                <a:uLnTx/>
                <a:uFillTx/>
                <a:latin typeface="Avenir Next LT Pro" panose="020B0504020202020204" pitchFamily="34" charset="77"/>
                <a:ea typeface="+mn-ea"/>
                <a:cs typeface="+mn-cs"/>
              </a:rPr>
              <a:t>For higher and lower values, the pairing of light blue (positive value) and grey (negative value) provides a proper contrast.</a:t>
            </a:r>
          </a:p>
        </p:txBody>
      </p:sp>
      <p:sp>
        <p:nvSpPr>
          <p:cNvPr id="34" name="TextBox 33">
            <a:extLst>
              <a:ext uri="{FF2B5EF4-FFF2-40B4-BE49-F238E27FC236}">
                <a16:creationId xmlns:a16="http://schemas.microsoft.com/office/drawing/2014/main" id="{0418A1C0-34C4-A57D-6DB5-73D86F20EB16}"/>
              </a:ext>
            </a:extLst>
          </p:cNvPr>
          <p:cNvSpPr txBox="1"/>
          <p:nvPr/>
        </p:nvSpPr>
        <p:spPr>
          <a:xfrm>
            <a:off x="6164821" y="810908"/>
            <a:ext cx="353302" cy="369332"/>
          </a:xfrm>
          <a:prstGeom prst="rect">
            <a:avLst/>
          </a:prstGeom>
          <a:noFill/>
        </p:spPr>
        <p:txBody>
          <a:bodyPr wrap="none" rtlCol="0">
            <a:spAutoFit/>
          </a:bodyPr>
          <a:lstStyle/>
          <a:p>
            <a:pPr marL="166688" marR="0" lvl="0" indent="-166688" algn="l" defTabSz="914400" rtl="0" eaLnBrk="1" fontAlgn="auto" latinLnBrk="0" hangingPunct="1">
              <a:lnSpc>
                <a:spcPct val="100000"/>
              </a:lnSpc>
              <a:spcBef>
                <a:spcPts val="1200"/>
              </a:spcBef>
              <a:spcAft>
                <a:spcPts val="0"/>
              </a:spcAft>
              <a:buClrTx/>
              <a:buSzTx/>
              <a:buFont typeface="Arial" pitchFamily="34" charset="0"/>
              <a:buChar char="•"/>
              <a:tabLst/>
              <a:defRPr/>
            </a:pPr>
            <a:endParaRPr kumimoji="0" lang="en-US" sz="1800" b="0" i="0" u="none" strike="noStrike" kern="1200" cap="none" spc="0" normalizeH="0" baseline="0" noProof="0">
              <a:ln>
                <a:noFill/>
              </a:ln>
              <a:solidFill>
                <a:srgbClr val="000000"/>
              </a:solidFill>
              <a:effectLst/>
              <a:uLnTx/>
              <a:uFillTx/>
              <a:latin typeface="Avenir Next LT Pro"/>
              <a:ea typeface="+mn-ea"/>
              <a:cs typeface="+mn-cs"/>
            </a:endParaRPr>
          </a:p>
        </p:txBody>
      </p:sp>
      <p:sp>
        <p:nvSpPr>
          <p:cNvPr id="4" name="object 6">
            <a:extLst>
              <a:ext uri="{FF2B5EF4-FFF2-40B4-BE49-F238E27FC236}">
                <a16:creationId xmlns:a16="http://schemas.microsoft.com/office/drawing/2014/main" id="{9B53CD8B-92BB-4B81-6660-68048FFE1A93}"/>
              </a:ext>
            </a:extLst>
          </p:cNvPr>
          <p:cNvSpPr txBox="1"/>
          <p:nvPr/>
        </p:nvSpPr>
        <p:spPr>
          <a:xfrm>
            <a:off x="4736690" y="547883"/>
            <a:ext cx="2061209" cy="191630"/>
          </a:xfrm>
          <a:prstGeom prst="rect">
            <a:avLst/>
          </a:prstGeom>
        </p:spPr>
        <p:txBody>
          <a:bodyPr vert="horz" wrap="square" lIns="0" tIns="9627" rIns="0" bIns="0" rtlCol="0">
            <a:spAutoFit/>
          </a:bodyPr>
          <a:lstStyle/>
          <a:p>
            <a:pPr marL="7701" marR="0" lvl="0" indent="0" algn="l" defTabSz="554492" rtl="0" eaLnBrk="1" fontAlgn="auto" latinLnBrk="0" hangingPunct="1">
              <a:lnSpc>
                <a:spcPct val="100000"/>
              </a:lnSpc>
              <a:spcBef>
                <a:spcPts val="76"/>
              </a:spcBef>
              <a:spcAft>
                <a:spcPts val="0"/>
              </a:spcAft>
              <a:buClrTx/>
              <a:buSzTx/>
              <a:buFontTx/>
              <a:buNone/>
              <a:tabLst/>
              <a:defRPr/>
            </a:pPr>
            <a:r>
              <a:rPr kumimoji="0" lang="en-US" sz="1182" b="0" i="0" u="none" strike="noStrike" kern="0" cap="none" spc="0" normalizeH="0" baseline="0" noProof="0">
                <a:ln>
                  <a:noFill/>
                </a:ln>
                <a:solidFill>
                  <a:sysClr val="windowText" lastClr="000000"/>
                </a:solidFill>
                <a:effectLst/>
                <a:uLnTx/>
                <a:uFillTx/>
                <a:latin typeface="Avenir Next LT Pro" panose="020B0504020202020204" pitchFamily="34" charset="77"/>
                <a:ea typeface="+mn-ea"/>
                <a:cs typeface="Arial"/>
              </a:rPr>
              <a:t>PRIMARY COLORS</a:t>
            </a:r>
            <a:endParaRPr kumimoji="0" sz="1182" b="0" i="0" u="none" strike="noStrike" kern="0" cap="none" spc="0" normalizeH="0" baseline="0" noProof="0">
              <a:ln>
                <a:noFill/>
              </a:ln>
              <a:solidFill>
                <a:sysClr val="windowText" lastClr="000000"/>
              </a:solidFill>
              <a:effectLst/>
              <a:uLnTx/>
              <a:uFillTx/>
              <a:latin typeface="Avenir Next LT Pro" panose="020B0504020202020204" pitchFamily="34" charset="77"/>
              <a:ea typeface="+mn-ea"/>
              <a:cs typeface="Arial"/>
            </a:endParaRPr>
          </a:p>
        </p:txBody>
      </p:sp>
      <p:sp>
        <p:nvSpPr>
          <p:cNvPr id="7" name="object 8">
            <a:extLst>
              <a:ext uri="{FF2B5EF4-FFF2-40B4-BE49-F238E27FC236}">
                <a16:creationId xmlns:a16="http://schemas.microsoft.com/office/drawing/2014/main" id="{70700DFB-908B-E7E4-BA84-B22CC4F0242A}"/>
              </a:ext>
            </a:extLst>
          </p:cNvPr>
          <p:cNvSpPr/>
          <p:nvPr/>
        </p:nvSpPr>
        <p:spPr>
          <a:xfrm>
            <a:off x="4744344" y="847485"/>
            <a:ext cx="6586202" cy="45719"/>
          </a:xfrm>
          <a:custGeom>
            <a:avLst/>
            <a:gdLst/>
            <a:ahLst/>
            <a:cxnLst/>
            <a:rect l="l" t="t" r="r" b="b"/>
            <a:pathLst>
              <a:path w="5447665">
                <a:moveTo>
                  <a:pt x="0" y="0"/>
                </a:moveTo>
                <a:lnTo>
                  <a:pt x="5447373" y="0"/>
                </a:lnTo>
              </a:path>
            </a:pathLst>
          </a:custGeom>
          <a:ln w="10470">
            <a:solidFill>
              <a:srgbClr val="57585B"/>
            </a:solidFill>
          </a:ln>
        </p:spPr>
        <p:txBody>
          <a:bodyPr wrap="square" lIns="0" tIns="0" rIns="0" bIns="0" rtlCol="0"/>
          <a:lstStyle/>
          <a:p>
            <a:pPr marL="0" marR="0" lvl="0" indent="0" algn="l" defTabSz="554492" rtl="0" eaLnBrk="1" fontAlgn="auto" latinLnBrk="0" hangingPunct="1">
              <a:lnSpc>
                <a:spcPct val="100000"/>
              </a:lnSpc>
              <a:spcBef>
                <a:spcPts val="0"/>
              </a:spcBef>
              <a:spcAft>
                <a:spcPts val="0"/>
              </a:spcAft>
              <a:buClrTx/>
              <a:buSzTx/>
              <a:buFontTx/>
              <a:buNone/>
              <a:tabLst/>
              <a:defRPr/>
            </a:pPr>
            <a:endParaRPr kumimoji="0" sz="1092" b="0" i="0" u="none" strike="noStrike" kern="0" cap="none" spc="0" normalizeH="0" baseline="0" noProof="0">
              <a:ln>
                <a:noFill/>
              </a:ln>
              <a:solidFill>
                <a:sysClr val="windowText" lastClr="000000"/>
              </a:solidFill>
              <a:effectLst/>
              <a:uLnTx/>
              <a:uFillTx/>
              <a:latin typeface="Avenir Next LT Pro"/>
              <a:ea typeface="+mn-ea"/>
              <a:cs typeface="+mn-cs"/>
            </a:endParaRPr>
          </a:p>
        </p:txBody>
      </p:sp>
      <p:sp>
        <p:nvSpPr>
          <p:cNvPr id="41" name="object 6">
            <a:extLst>
              <a:ext uri="{FF2B5EF4-FFF2-40B4-BE49-F238E27FC236}">
                <a16:creationId xmlns:a16="http://schemas.microsoft.com/office/drawing/2014/main" id="{3A3FBC8A-CB30-6FAF-B6EB-D149D598D900}"/>
              </a:ext>
            </a:extLst>
          </p:cNvPr>
          <p:cNvSpPr txBox="1"/>
          <p:nvPr/>
        </p:nvSpPr>
        <p:spPr>
          <a:xfrm>
            <a:off x="4736690" y="2876753"/>
            <a:ext cx="1507262" cy="191630"/>
          </a:xfrm>
          <a:prstGeom prst="rect">
            <a:avLst/>
          </a:prstGeom>
        </p:spPr>
        <p:txBody>
          <a:bodyPr vert="horz" wrap="square" lIns="0" tIns="9627" rIns="0" bIns="0" rtlCol="0">
            <a:spAutoFit/>
          </a:bodyPr>
          <a:lstStyle/>
          <a:p>
            <a:pPr marL="7701" marR="0" lvl="0" indent="0" algn="l" defTabSz="554492" rtl="0" eaLnBrk="1" fontAlgn="auto" latinLnBrk="0" hangingPunct="1">
              <a:lnSpc>
                <a:spcPct val="100000"/>
              </a:lnSpc>
              <a:spcBef>
                <a:spcPts val="76"/>
              </a:spcBef>
              <a:spcAft>
                <a:spcPts val="0"/>
              </a:spcAft>
              <a:buClrTx/>
              <a:buSzTx/>
              <a:buFontTx/>
              <a:buNone/>
              <a:tabLst/>
              <a:defRPr/>
            </a:pPr>
            <a:r>
              <a:rPr kumimoji="0" lang="en-US" sz="1182" b="0" i="0" u="none" strike="noStrike" kern="0" cap="none" spc="0" normalizeH="0" baseline="0" noProof="0">
                <a:ln>
                  <a:noFill/>
                </a:ln>
                <a:solidFill>
                  <a:sysClr val="windowText" lastClr="000000"/>
                </a:solidFill>
                <a:effectLst/>
                <a:uLnTx/>
                <a:uFillTx/>
                <a:latin typeface="Avenir Next LT Pro" panose="020B0504020202020204" pitchFamily="34" charset="77"/>
                <a:ea typeface="+mn-ea"/>
                <a:cs typeface="Arial"/>
              </a:rPr>
              <a:t>COLOR PAIRINGS</a:t>
            </a:r>
            <a:endParaRPr kumimoji="0" sz="1182" b="0" i="0" u="none" strike="noStrike" kern="0" cap="none" spc="0" normalizeH="0" baseline="0" noProof="0">
              <a:ln>
                <a:noFill/>
              </a:ln>
              <a:solidFill>
                <a:sysClr val="windowText" lastClr="000000"/>
              </a:solidFill>
              <a:effectLst/>
              <a:uLnTx/>
              <a:uFillTx/>
              <a:latin typeface="Avenir Next LT Pro" panose="020B0504020202020204" pitchFamily="34" charset="77"/>
              <a:ea typeface="+mn-ea"/>
              <a:cs typeface="Arial"/>
            </a:endParaRPr>
          </a:p>
        </p:txBody>
      </p:sp>
      <p:sp>
        <p:nvSpPr>
          <p:cNvPr id="42" name="object 8">
            <a:extLst>
              <a:ext uri="{FF2B5EF4-FFF2-40B4-BE49-F238E27FC236}">
                <a16:creationId xmlns:a16="http://schemas.microsoft.com/office/drawing/2014/main" id="{3399851F-C570-FB38-C04D-5850B0D821CC}"/>
              </a:ext>
            </a:extLst>
          </p:cNvPr>
          <p:cNvSpPr/>
          <p:nvPr/>
        </p:nvSpPr>
        <p:spPr>
          <a:xfrm flipV="1">
            <a:off x="4744344" y="3148631"/>
            <a:ext cx="1106372" cy="27724"/>
          </a:xfrm>
          <a:custGeom>
            <a:avLst/>
            <a:gdLst/>
            <a:ahLst/>
            <a:cxnLst/>
            <a:rect l="l" t="t" r="r" b="b"/>
            <a:pathLst>
              <a:path w="5447665">
                <a:moveTo>
                  <a:pt x="0" y="0"/>
                </a:moveTo>
                <a:lnTo>
                  <a:pt x="5447373" y="0"/>
                </a:lnTo>
              </a:path>
            </a:pathLst>
          </a:custGeom>
          <a:ln w="10470">
            <a:solidFill>
              <a:srgbClr val="57585B"/>
            </a:solidFill>
          </a:ln>
        </p:spPr>
        <p:txBody>
          <a:bodyPr wrap="square" lIns="0" tIns="0" rIns="0" bIns="0" rtlCol="0"/>
          <a:lstStyle/>
          <a:p>
            <a:pPr marL="0" marR="0" lvl="0" indent="0" algn="l" defTabSz="554492" rtl="0" eaLnBrk="1" fontAlgn="auto" latinLnBrk="0" hangingPunct="1">
              <a:lnSpc>
                <a:spcPct val="100000"/>
              </a:lnSpc>
              <a:spcBef>
                <a:spcPts val="0"/>
              </a:spcBef>
              <a:spcAft>
                <a:spcPts val="0"/>
              </a:spcAft>
              <a:buClrTx/>
              <a:buSzTx/>
              <a:buFontTx/>
              <a:buNone/>
              <a:tabLst/>
              <a:defRPr/>
            </a:pPr>
            <a:endParaRPr kumimoji="0" sz="1092" b="0" i="0" u="none" strike="noStrike" kern="0" cap="none" spc="0" normalizeH="0" baseline="0" noProof="0">
              <a:ln>
                <a:noFill/>
              </a:ln>
              <a:solidFill>
                <a:sysClr val="windowText" lastClr="000000"/>
              </a:solidFill>
              <a:effectLst/>
              <a:uLnTx/>
              <a:uFillTx/>
              <a:latin typeface="Avenir Next LT Pro"/>
              <a:ea typeface="+mn-ea"/>
              <a:cs typeface="+mn-cs"/>
            </a:endParaRPr>
          </a:p>
        </p:txBody>
      </p:sp>
      <p:sp>
        <p:nvSpPr>
          <p:cNvPr id="43" name="object 6">
            <a:extLst>
              <a:ext uri="{FF2B5EF4-FFF2-40B4-BE49-F238E27FC236}">
                <a16:creationId xmlns:a16="http://schemas.microsoft.com/office/drawing/2014/main" id="{005FE0C9-6FEC-9556-DF55-16E8C9DFAD7C}"/>
              </a:ext>
            </a:extLst>
          </p:cNvPr>
          <p:cNvSpPr txBox="1"/>
          <p:nvPr/>
        </p:nvSpPr>
        <p:spPr>
          <a:xfrm>
            <a:off x="6499446" y="2876754"/>
            <a:ext cx="2061209" cy="191630"/>
          </a:xfrm>
          <a:prstGeom prst="rect">
            <a:avLst/>
          </a:prstGeom>
        </p:spPr>
        <p:txBody>
          <a:bodyPr vert="horz" wrap="square" lIns="0" tIns="9627" rIns="0" bIns="0" rtlCol="0">
            <a:spAutoFit/>
          </a:bodyPr>
          <a:lstStyle/>
          <a:p>
            <a:pPr marL="7701" marR="0" lvl="0" indent="0" algn="l" defTabSz="554492" rtl="0" eaLnBrk="1" fontAlgn="auto" latinLnBrk="0" hangingPunct="1">
              <a:lnSpc>
                <a:spcPct val="100000"/>
              </a:lnSpc>
              <a:spcBef>
                <a:spcPts val="76"/>
              </a:spcBef>
              <a:spcAft>
                <a:spcPts val="0"/>
              </a:spcAft>
              <a:buClrTx/>
              <a:buSzTx/>
              <a:buFontTx/>
              <a:buNone/>
              <a:tabLst/>
              <a:defRPr/>
            </a:pPr>
            <a:r>
              <a:rPr kumimoji="0" lang="en-US" sz="1182" b="0" i="0" u="none" strike="noStrike" kern="0" cap="none" spc="0" normalizeH="0" baseline="0" noProof="0">
                <a:ln>
                  <a:noFill/>
                </a:ln>
                <a:solidFill>
                  <a:sysClr val="windowText" lastClr="000000"/>
                </a:solidFill>
                <a:effectLst/>
                <a:uLnTx/>
                <a:uFillTx/>
                <a:latin typeface="Avenir Next LT Pro" panose="020B0504020202020204" pitchFamily="34" charset="77"/>
                <a:ea typeface="+mn-ea"/>
                <a:cs typeface="Arial"/>
              </a:rPr>
              <a:t>COLOR TINTS</a:t>
            </a:r>
            <a:endParaRPr kumimoji="0" sz="1182" b="0" i="0" u="none" strike="noStrike" kern="0" cap="none" spc="0" normalizeH="0" baseline="0" noProof="0">
              <a:ln>
                <a:noFill/>
              </a:ln>
              <a:solidFill>
                <a:sysClr val="windowText" lastClr="000000"/>
              </a:solidFill>
              <a:effectLst/>
              <a:uLnTx/>
              <a:uFillTx/>
              <a:latin typeface="Avenir Next LT Pro" panose="020B0504020202020204" pitchFamily="34" charset="77"/>
              <a:ea typeface="+mn-ea"/>
              <a:cs typeface="Arial"/>
            </a:endParaRPr>
          </a:p>
        </p:txBody>
      </p:sp>
      <p:sp>
        <p:nvSpPr>
          <p:cNvPr id="44" name="object 8">
            <a:extLst>
              <a:ext uri="{FF2B5EF4-FFF2-40B4-BE49-F238E27FC236}">
                <a16:creationId xmlns:a16="http://schemas.microsoft.com/office/drawing/2014/main" id="{5108DE23-BAF3-982F-2F96-62A3E8DAF6A0}"/>
              </a:ext>
            </a:extLst>
          </p:cNvPr>
          <p:cNvSpPr/>
          <p:nvPr/>
        </p:nvSpPr>
        <p:spPr>
          <a:xfrm flipV="1">
            <a:off x="6499446" y="3000156"/>
            <a:ext cx="4831100" cy="170967"/>
          </a:xfrm>
          <a:custGeom>
            <a:avLst/>
            <a:gdLst/>
            <a:ahLst/>
            <a:cxnLst/>
            <a:rect l="l" t="t" r="r" b="b"/>
            <a:pathLst>
              <a:path w="5447665">
                <a:moveTo>
                  <a:pt x="0" y="0"/>
                </a:moveTo>
                <a:lnTo>
                  <a:pt x="5447373" y="0"/>
                </a:lnTo>
              </a:path>
            </a:pathLst>
          </a:custGeom>
          <a:ln w="10470">
            <a:solidFill>
              <a:srgbClr val="57585B"/>
            </a:solidFill>
          </a:ln>
        </p:spPr>
        <p:txBody>
          <a:bodyPr wrap="square" lIns="0" tIns="0" rIns="0" bIns="0" rtlCol="0"/>
          <a:lstStyle/>
          <a:p>
            <a:pPr marL="0" marR="0" lvl="0" indent="0" algn="l" defTabSz="554492" rtl="0" eaLnBrk="1" fontAlgn="auto" latinLnBrk="0" hangingPunct="1">
              <a:lnSpc>
                <a:spcPct val="100000"/>
              </a:lnSpc>
              <a:spcBef>
                <a:spcPts val="0"/>
              </a:spcBef>
              <a:spcAft>
                <a:spcPts val="0"/>
              </a:spcAft>
              <a:buClrTx/>
              <a:buSzTx/>
              <a:buFontTx/>
              <a:buNone/>
              <a:tabLst/>
              <a:defRPr/>
            </a:pPr>
            <a:endParaRPr kumimoji="0" sz="1092" b="0" i="0" u="none" strike="noStrike" kern="0" cap="none" spc="0" normalizeH="0" baseline="0" noProof="0">
              <a:ln>
                <a:noFill/>
              </a:ln>
              <a:solidFill>
                <a:sysClr val="windowText" lastClr="000000"/>
              </a:solidFill>
              <a:effectLst/>
              <a:uLnTx/>
              <a:uFillTx/>
              <a:latin typeface="Avenir Next LT Pro"/>
              <a:ea typeface="+mn-ea"/>
              <a:cs typeface="+mn-cs"/>
            </a:endParaRPr>
          </a:p>
        </p:txBody>
      </p:sp>
      <p:grpSp>
        <p:nvGrpSpPr>
          <p:cNvPr id="9" name="object 4">
            <a:extLst>
              <a:ext uri="{FF2B5EF4-FFF2-40B4-BE49-F238E27FC236}">
                <a16:creationId xmlns:a16="http://schemas.microsoft.com/office/drawing/2014/main" id="{22E9D10A-772F-8CB0-5D02-8B17A009C5D2}"/>
              </a:ext>
            </a:extLst>
          </p:cNvPr>
          <p:cNvGrpSpPr/>
          <p:nvPr/>
        </p:nvGrpSpPr>
        <p:grpSpPr>
          <a:xfrm>
            <a:off x="4744449" y="3311450"/>
            <a:ext cx="1106267" cy="540154"/>
            <a:chOff x="7938606" y="523544"/>
            <a:chExt cx="2971165" cy="1998345"/>
          </a:xfrm>
        </p:grpSpPr>
        <p:sp>
          <p:nvSpPr>
            <p:cNvPr id="10" name="object 5">
              <a:extLst>
                <a:ext uri="{FF2B5EF4-FFF2-40B4-BE49-F238E27FC236}">
                  <a16:creationId xmlns:a16="http://schemas.microsoft.com/office/drawing/2014/main" id="{424CB947-282E-6272-D7B3-A00531D46ED4}"/>
                </a:ext>
              </a:extLst>
            </p:cNvPr>
            <p:cNvSpPr/>
            <p:nvPr/>
          </p:nvSpPr>
          <p:spPr>
            <a:xfrm>
              <a:off x="7938606" y="523544"/>
              <a:ext cx="2447925" cy="1998345"/>
            </a:xfrm>
            <a:custGeom>
              <a:avLst/>
              <a:gdLst/>
              <a:ahLst/>
              <a:cxnLst/>
              <a:rect l="l" t="t" r="r" b="b"/>
              <a:pathLst>
                <a:path w="2447925" h="1998345">
                  <a:moveTo>
                    <a:pt x="0" y="1998117"/>
                  </a:moveTo>
                  <a:lnTo>
                    <a:pt x="2447569" y="1998117"/>
                  </a:lnTo>
                  <a:lnTo>
                    <a:pt x="2447569" y="0"/>
                  </a:lnTo>
                  <a:lnTo>
                    <a:pt x="0" y="0"/>
                  </a:lnTo>
                  <a:lnTo>
                    <a:pt x="0" y="1998117"/>
                  </a:lnTo>
                  <a:close/>
                </a:path>
              </a:pathLst>
            </a:custGeom>
            <a:solidFill>
              <a:srgbClr val="313A45"/>
            </a:solidFill>
          </p:spPr>
          <p:txBody>
            <a:bodyPr wrap="square" lIns="0" tIns="0" rIns="0" bIns="0" rtlCol="0"/>
            <a:lstStyle/>
            <a:p>
              <a:pPr marL="0" marR="0" lvl="0" indent="0" algn="l" defTabSz="554492" rtl="0" eaLnBrk="1" fontAlgn="auto" latinLnBrk="0" hangingPunct="1">
                <a:lnSpc>
                  <a:spcPct val="100000"/>
                </a:lnSpc>
                <a:spcBef>
                  <a:spcPts val="0"/>
                </a:spcBef>
                <a:spcAft>
                  <a:spcPts val="0"/>
                </a:spcAft>
                <a:buClrTx/>
                <a:buSzTx/>
                <a:buFontTx/>
                <a:buNone/>
                <a:tabLst/>
                <a:defRPr/>
              </a:pPr>
              <a:endParaRPr kumimoji="0" sz="1092" b="0" i="0" u="none" strike="noStrike" kern="0" cap="none" spc="0" normalizeH="0" baseline="0" noProof="0">
                <a:ln>
                  <a:noFill/>
                </a:ln>
                <a:solidFill>
                  <a:sysClr val="windowText" lastClr="000000"/>
                </a:solidFill>
                <a:effectLst/>
                <a:uLnTx/>
                <a:uFillTx/>
                <a:latin typeface="Avenir Next LT Pro"/>
                <a:ea typeface="+mn-ea"/>
                <a:cs typeface="+mn-cs"/>
              </a:endParaRPr>
            </a:p>
          </p:txBody>
        </p:sp>
        <p:sp>
          <p:nvSpPr>
            <p:cNvPr id="14" name="object 6">
              <a:extLst>
                <a:ext uri="{FF2B5EF4-FFF2-40B4-BE49-F238E27FC236}">
                  <a16:creationId xmlns:a16="http://schemas.microsoft.com/office/drawing/2014/main" id="{DFBC2D6F-6FE9-8B4D-4A58-571121EF50AD}"/>
                </a:ext>
              </a:extLst>
            </p:cNvPr>
            <p:cNvSpPr/>
            <p:nvPr/>
          </p:nvSpPr>
          <p:spPr>
            <a:xfrm>
              <a:off x="10386175" y="523544"/>
              <a:ext cx="523875" cy="1998345"/>
            </a:xfrm>
            <a:custGeom>
              <a:avLst/>
              <a:gdLst/>
              <a:ahLst/>
              <a:cxnLst/>
              <a:rect l="l" t="t" r="r" b="b"/>
              <a:pathLst>
                <a:path w="523875" h="1998345">
                  <a:moveTo>
                    <a:pt x="523544" y="0"/>
                  </a:moveTo>
                  <a:lnTo>
                    <a:pt x="0" y="0"/>
                  </a:lnTo>
                  <a:lnTo>
                    <a:pt x="0" y="1998117"/>
                  </a:lnTo>
                  <a:lnTo>
                    <a:pt x="523544" y="1998117"/>
                  </a:lnTo>
                  <a:lnTo>
                    <a:pt x="523544" y="0"/>
                  </a:lnTo>
                  <a:close/>
                </a:path>
              </a:pathLst>
            </a:custGeom>
            <a:solidFill>
              <a:srgbClr val="F47321"/>
            </a:solidFill>
          </p:spPr>
          <p:txBody>
            <a:bodyPr wrap="square" lIns="0" tIns="0" rIns="0" bIns="0" rtlCol="0"/>
            <a:lstStyle/>
            <a:p>
              <a:pPr marL="0" marR="0" lvl="0" indent="0" algn="l" defTabSz="554492" rtl="0" eaLnBrk="1" fontAlgn="auto" latinLnBrk="0" hangingPunct="1">
                <a:lnSpc>
                  <a:spcPct val="100000"/>
                </a:lnSpc>
                <a:spcBef>
                  <a:spcPts val="0"/>
                </a:spcBef>
                <a:spcAft>
                  <a:spcPts val="0"/>
                </a:spcAft>
                <a:buClrTx/>
                <a:buSzTx/>
                <a:buFontTx/>
                <a:buNone/>
                <a:tabLst/>
                <a:defRPr/>
              </a:pPr>
              <a:endParaRPr kumimoji="0" sz="1092" b="0" i="0" u="none" strike="noStrike" kern="0" cap="none" spc="0" normalizeH="0" baseline="0" noProof="0">
                <a:ln>
                  <a:noFill/>
                </a:ln>
                <a:solidFill>
                  <a:sysClr val="windowText" lastClr="000000"/>
                </a:solidFill>
                <a:effectLst/>
                <a:uLnTx/>
                <a:uFillTx/>
                <a:latin typeface="Avenir Next LT Pro"/>
                <a:ea typeface="+mn-ea"/>
                <a:cs typeface="+mn-cs"/>
              </a:endParaRPr>
            </a:p>
          </p:txBody>
        </p:sp>
      </p:grpSp>
      <p:grpSp>
        <p:nvGrpSpPr>
          <p:cNvPr id="18" name="object 22">
            <a:extLst>
              <a:ext uri="{FF2B5EF4-FFF2-40B4-BE49-F238E27FC236}">
                <a16:creationId xmlns:a16="http://schemas.microsoft.com/office/drawing/2014/main" id="{7603C34D-8E0E-94E6-1419-27494F3B0C52}"/>
              </a:ext>
            </a:extLst>
          </p:cNvPr>
          <p:cNvGrpSpPr/>
          <p:nvPr/>
        </p:nvGrpSpPr>
        <p:grpSpPr>
          <a:xfrm>
            <a:off x="4757986" y="4072676"/>
            <a:ext cx="1106370" cy="540154"/>
            <a:chOff x="11348192" y="523544"/>
            <a:chExt cx="2971443" cy="758825"/>
          </a:xfrm>
        </p:grpSpPr>
        <p:sp>
          <p:nvSpPr>
            <p:cNvPr id="26" name="object 23">
              <a:extLst>
                <a:ext uri="{FF2B5EF4-FFF2-40B4-BE49-F238E27FC236}">
                  <a16:creationId xmlns:a16="http://schemas.microsoft.com/office/drawing/2014/main" id="{C79C1962-EA31-CCBA-6C1F-550C1F2D622A}"/>
                </a:ext>
              </a:extLst>
            </p:cNvPr>
            <p:cNvSpPr/>
            <p:nvPr/>
          </p:nvSpPr>
          <p:spPr>
            <a:xfrm>
              <a:off x="11348192" y="523544"/>
              <a:ext cx="2447927" cy="758825"/>
            </a:xfrm>
            <a:custGeom>
              <a:avLst/>
              <a:gdLst/>
              <a:ahLst/>
              <a:cxnLst/>
              <a:rect l="l" t="t" r="r" b="b"/>
              <a:pathLst>
                <a:path w="2447925" h="758825">
                  <a:moveTo>
                    <a:pt x="0" y="758322"/>
                  </a:moveTo>
                  <a:lnTo>
                    <a:pt x="2447569" y="758322"/>
                  </a:lnTo>
                  <a:lnTo>
                    <a:pt x="2447569" y="0"/>
                  </a:lnTo>
                  <a:lnTo>
                    <a:pt x="0" y="0"/>
                  </a:lnTo>
                  <a:lnTo>
                    <a:pt x="0" y="758322"/>
                  </a:lnTo>
                  <a:close/>
                </a:path>
              </a:pathLst>
            </a:custGeom>
            <a:solidFill>
              <a:srgbClr val="00502F"/>
            </a:solidFill>
          </p:spPr>
          <p:txBody>
            <a:bodyPr wrap="square" lIns="0" tIns="0" rIns="0" bIns="0" rtlCol="0"/>
            <a:lstStyle/>
            <a:p>
              <a:pPr marL="0" marR="0" lvl="0" indent="0" algn="l" defTabSz="554492" rtl="0" eaLnBrk="1" fontAlgn="auto" latinLnBrk="0" hangingPunct="1">
                <a:lnSpc>
                  <a:spcPct val="100000"/>
                </a:lnSpc>
                <a:spcBef>
                  <a:spcPts val="0"/>
                </a:spcBef>
                <a:spcAft>
                  <a:spcPts val="0"/>
                </a:spcAft>
                <a:buClrTx/>
                <a:buSzTx/>
                <a:buFontTx/>
                <a:buNone/>
                <a:tabLst/>
                <a:defRPr/>
              </a:pPr>
              <a:endParaRPr kumimoji="0" sz="1092" b="0" i="0" u="none" strike="noStrike" kern="0" cap="none" spc="0" normalizeH="0" baseline="0" noProof="0">
                <a:ln>
                  <a:noFill/>
                </a:ln>
                <a:solidFill>
                  <a:sysClr val="windowText" lastClr="000000"/>
                </a:solidFill>
                <a:effectLst/>
                <a:uLnTx/>
                <a:uFillTx/>
                <a:latin typeface="Avenir Next LT Pro"/>
                <a:ea typeface="+mn-ea"/>
                <a:cs typeface="+mn-cs"/>
              </a:endParaRPr>
            </a:p>
          </p:txBody>
        </p:sp>
        <p:sp>
          <p:nvSpPr>
            <p:cNvPr id="30" name="object 24">
              <a:extLst>
                <a:ext uri="{FF2B5EF4-FFF2-40B4-BE49-F238E27FC236}">
                  <a16:creationId xmlns:a16="http://schemas.microsoft.com/office/drawing/2014/main" id="{3D44ADDF-18DE-E89D-8399-875A54BB18F8}"/>
                </a:ext>
              </a:extLst>
            </p:cNvPr>
            <p:cNvSpPr/>
            <p:nvPr/>
          </p:nvSpPr>
          <p:spPr>
            <a:xfrm>
              <a:off x="13795759" y="523544"/>
              <a:ext cx="523876" cy="758825"/>
            </a:xfrm>
            <a:custGeom>
              <a:avLst/>
              <a:gdLst/>
              <a:ahLst/>
              <a:cxnLst/>
              <a:rect l="l" t="t" r="r" b="b"/>
              <a:pathLst>
                <a:path w="523875" h="758825">
                  <a:moveTo>
                    <a:pt x="523544" y="0"/>
                  </a:moveTo>
                  <a:lnTo>
                    <a:pt x="0" y="0"/>
                  </a:lnTo>
                  <a:lnTo>
                    <a:pt x="0" y="758322"/>
                  </a:lnTo>
                  <a:lnTo>
                    <a:pt x="523544" y="758322"/>
                  </a:lnTo>
                  <a:lnTo>
                    <a:pt x="523544" y="0"/>
                  </a:lnTo>
                  <a:close/>
                </a:path>
              </a:pathLst>
            </a:custGeom>
            <a:solidFill>
              <a:srgbClr val="C4C5C5"/>
            </a:solidFill>
            <a:ln>
              <a:solidFill>
                <a:schemeClr val="bg1">
                  <a:lumMod val="85000"/>
                </a:schemeClr>
              </a:solidFill>
            </a:ln>
          </p:spPr>
          <p:txBody>
            <a:bodyPr wrap="square" lIns="0" tIns="0" rIns="0" bIns="0" rtlCol="0"/>
            <a:lstStyle/>
            <a:p>
              <a:pPr marL="0" marR="0" lvl="0" indent="0" algn="l" defTabSz="554492" rtl="0" eaLnBrk="1" fontAlgn="auto" latinLnBrk="0" hangingPunct="1">
                <a:lnSpc>
                  <a:spcPct val="100000"/>
                </a:lnSpc>
                <a:spcBef>
                  <a:spcPts val="0"/>
                </a:spcBef>
                <a:spcAft>
                  <a:spcPts val="0"/>
                </a:spcAft>
                <a:buClrTx/>
                <a:buSzTx/>
                <a:buFontTx/>
                <a:buNone/>
                <a:tabLst/>
                <a:defRPr/>
              </a:pPr>
              <a:endParaRPr kumimoji="0" sz="1092" b="0" i="0" u="none" strike="noStrike" kern="0" cap="none" spc="0" normalizeH="0" baseline="0" noProof="0">
                <a:ln>
                  <a:noFill/>
                </a:ln>
                <a:solidFill>
                  <a:sysClr val="windowText" lastClr="000000"/>
                </a:solidFill>
                <a:effectLst/>
                <a:uLnTx/>
                <a:uFillTx/>
                <a:latin typeface="Avenir Next LT Pro"/>
                <a:ea typeface="+mn-ea"/>
                <a:cs typeface="+mn-cs"/>
              </a:endParaRPr>
            </a:p>
          </p:txBody>
        </p:sp>
      </p:grpSp>
      <p:grpSp>
        <p:nvGrpSpPr>
          <p:cNvPr id="31" name="object 25">
            <a:extLst>
              <a:ext uri="{FF2B5EF4-FFF2-40B4-BE49-F238E27FC236}">
                <a16:creationId xmlns:a16="http://schemas.microsoft.com/office/drawing/2014/main" id="{AF486D61-07A1-3F67-271F-51260A2A4C8B}"/>
              </a:ext>
            </a:extLst>
          </p:cNvPr>
          <p:cNvGrpSpPr/>
          <p:nvPr/>
        </p:nvGrpSpPr>
        <p:grpSpPr>
          <a:xfrm>
            <a:off x="4758091" y="5595128"/>
            <a:ext cx="1106267" cy="540154"/>
            <a:chOff x="11348188" y="1763339"/>
            <a:chExt cx="2971165" cy="758825"/>
          </a:xfrm>
        </p:grpSpPr>
        <p:sp>
          <p:nvSpPr>
            <p:cNvPr id="32" name="object 26">
              <a:extLst>
                <a:ext uri="{FF2B5EF4-FFF2-40B4-BE49-F238E27FC236}">
                  <a16:creationId xmlns:a16="http://schemas.microsoft.com/office/drawing/2014/main" id="{E7A86E6A-F526-CFB4-8DFF-AD2A1459B526}"/>
                </a:ext>
              </a:extLst>
            </p:cNvPr>
            <p:cNvSpPr/>
            <p:nvPr/>
          </p:nvSpPr>
          <p:spPr>
            <a:xfrm>
              <a:off x="11348188" y="1763339"/>
              <a:ext cx="2447925" cy="758825"/>
            </a:xfrm>
            <a:custGeom>
              <a:avLst/>
              <a:gdLst/>
              <a:ahLst/>
              <a:cxnLst/>
              <a:rect l="l" t="t" r="r" b="b"/>
              <a:pathLst>
                <a:path w="2447925" h="758825">
                  <a:moveTo>
                    <a:pt x="0" y="758322"/>
                  </a:moveTo>
                  <a:lnTo>
                    <a:pt x="2447569" y="758322"/>
                  </a:lnTo>
                  <a:lnTo>
                    <a:pt x="2447569" y="0"/>
                  </a:lnTo>
                  <a:lnTo>
                    <a:pt x="0" y="0"/>
                  </a:lnTo>
                  <a:lnTo>
                    <a:pt x="0" y="758322"/>
                  </a:lnTo>
                  <a:close/>
                </a:path>
              </a:pathLst>
            </a:custGeom>
            <a:solidFill>
              <a:srgbClr val="006888"/>
            </a:solidFill>
          </p:spPr>
          <p:txBody>
            <a:bodyPr wrap="square" lIns="0" tIns="0" rIns="0" bIns="0" rtlCol="0"/>
            <a:lstStyle/>
            <a:p>
              <a:pPr marL="0" marR="0" lvl="0" indent="0" algn="l" defTabSz="554492" rtl="0" eaLnBrk="1" fontAlgn="auto" latinLnBrk="0" hangingPunct="1">
                <a:lnSpc>
                  <a:spcPct val="100000"/>
                </a:lnSpc>
                <a:spcBef>
                  <a:spcPts val="0"/>
                </a:spcBef>
                <a:spcAft>
                  <a:spcPts val="0"/>
                </a:spcAft>
                <a:buClrTx/>
                <a:buSzTx/>
                <a:buFontTx/>
                <a:buNone/>
                <a:tabLst/>
                <a:defRPr/>
              </a:pPr>
              <a:endParaRPr kumimoji="0" sz="1092" b="0" i="0" u="none" strike="noStrike" kern="0" cap="none" spc="0" normalizeH="0" baseline="0" noProof="0">
                <a:ln>
                  <a:noFill/>
                </a:ln>
                <a:solidFill>
                  <a:sysClr val="windowText" lastClr="000000"/>
                </a:solidFill>
                <a:effectLst/>
                <a:uLnTx/>
                <a:uFillTx/>
                <a:latin typeface="Avenir Next LT Pro"/>
                <a:ea typeface="+mn-ea"/>
                <a:cs typeface="+mn-cs"/>
              </a:endParaRPr>
            </a:p>
          </p:txBody>
        </p:sp>
        <p:sp>
          <p:nvSpPr>
            <p:cNvPr id="35" name="object 27">
              <a:extLst>
                <a:ext uri="{FF2B5EF4-FFF2-40B4-BE49-F238E27FC236}">
                  <a16:creationId xmlns:a16="http://schemas.microsoft.com/office/drawing/2014/main" id="{745DE873-F06D-F434-BB19-B12EE229894B}"/>
                </a:ext>
              </a:extLst>
            </p:cNvPr>
            <p:cNvSpPr/>
            <p:nvPr/>
          </p:nvSpPr>
          <p:spPr>
            <a:xfrm>
              <a:off x="13795758" y="1763339"/>
              <a:ext cx="523875" cy="758825"/>
            </a:xfrm>
            <a:custGeom>
              <a:avLst/>
              <a:gdLst/>
              <a:ahLst/>
              <a:cxnLst/>
              <a:rect l="l" t="t" r="r" b="b"/>
              <a:pathLst>
                <a:path w="523875" h="758825">
                  <a:moveTo>
                    <a:pt x="523544" y="0"/>
                  </a:moveTo>
                  <a:lnTo>
                    <a:pt x="0" y="0"/>
                  </a:lnTo>
                  <a:lnTo>
                    <a:pt x="0" y="758322"/>
                  </a:lnTo>
                  <a:lnTo>
                    <a:pt x="523544" y="758322"/>
                  </a:lnTo>
                  <a:lnTo>
                    <a:pt x="523544" y="0"/>
                  </a:lnTo>
                  <a:close/>
                </a:path>
              </a:pathLst>
            </a:custGeom>
            <a:solidFill>
              <a:srgbClr val="585855"/>
            </a:solidFill>
          </p:spPr>
          <p:txBody>
            <a:bodyPr wrap="square" lIns="0" tIns="0" rIns="0" bIns="0" rtlCol="0"/>
            <a:lstStyle/>
            <a:p>
              <a:pPr marL="0" marR="0" lvl="0" indent="0" algn="l" defTabSz="554492" rtl="0" eaLnBrk="1" fontAlgn="auto" latinLnBrk="0" hangingPunct="1">
                <a:lnSpc>
                  <a:spcPct val="100000"/>
                </a:lnSpc>
                <a:spcBef>
                  <a:spcPts val="0"/>
                </a:spcBef>
                <a:spcAft>
                  <a:spcPts val="0"/>
                </a:spcAft>
                <a:buClrTx/>
                <a:buSzTx/>
                <a:buFontTx/>
                <a:buNone/>
                <a:tabLst/>
                <a:defRPr/>
              </a:pPr>
              <a:endParaRPr kumimoji="0" sz="1092" b="0" i="0" u="none" strike="noStrike" kern="0" cap="none" spc="0" normalizeH="0" baseline="0" noProof="0">
                <a:ln>
                  <a:noFill/>
                </a:ln>
                <a:solidFill>
                  <a:sysClr val="windowText" lastClr="000000"/>
                </a:solidFill>
                <a:effectLst/>
                <a:uLnTx/>
                <a:uFillTx/>
                <a:latin typeface="Avenir Next LT Pro"/>
                <a:ea typeface="+mn-ea"/>
                <a:cs typeface="+mn-cs"/>
              </a:endParaRPr>
            </a:p>
          </p:txBody>
        </p:sp>
      </p:grpSp>
      <p:grpSp>
        <p:nvGrpSpPr>
          <p:cNvPr id="36" name="object 4">
            <a:extLst>
              <a:ext uri="{FF2B5EF4-FFF2-40B4-BE49-F238E27FC236}">
                <a16:creationId xmlns:a16="http://schemas.microsoft.com/office/drawing/2014/main" id="{F55937D4-D330-829E-F306-41324086AC12}"/>
              </a:ext>
            </a:extLst>
          </p:cNvPr>
          <p:cNvGrpSpPr/>
          <p:nvPr/>
        </p:nvGrpSpPr>
        <p:grpSpPr>
          <a:xfrm>
            <a:off x="4757987" y="4833902"/>
            <a:ext cx="1106267" cy="540154"/>
            <a:chOff x="7938606" y="523544"/>
            <a:chExt cx="2971165" cy="1998345"/>
          </a:xfrm>
        </p:grpSpPr>
        <p:sp>
          <p:nvSpPr>
            <p:cNvPr id="37" name="object 5">
              <a:extLst>
                <a:ext uri="{FF2B5EF4-FFF2-40B4-BE49-F238E27FC236}">
                  <a16:creationId xmlns:a16="http://schemas.microsoft.com/office/drawing/2014/main" id="{715A64C6-0560-D1EE-1E07-00D895D5AAA2}"/>
                </a:ext>
              </a:extLst>
            </p:cNvPr>
            <p:cNvSpPr/>
            <p:nvPr/>
          </p:nvSpPr>
          <p:spPr>
            <a:xfrm>
              <a:off x="7938606" y="523544"/>
              <a:ext cx="2447925" cy="1998345"/>
            </a:xfrm>
            <a:custGeom>
              <a:avLst/>
              <a:gdLst/>
              <a:ahLst/>
              <a:cxnLst/>
              <a:rect l="l" t="t" r="r" b="b"/>
              <a:pathLst>
                <a:path w="2447925" h="1998345">
                  <a:moveTo>
                    <a:pt x="0" y="1998117"/>
                  </a:moveTo>
                  <a:lnTo>
                    <a:pt x="2447569" y="1998117"/>
                  </a:lnTo>
                  <a:lnTo>
                    <a:pt x="2447569" y="0"/>
                  </a:lnTo>
                  <a:lnTo>
                    <a:pt x="0" y="0"/>
                  </a:lnTo>
                  <a:lnTo>
                    <a:pt x="0" y="1998117"/>
                  </a:lnTo>
                  <a:close/>
                </a:path>
              </a:pathLst>
            </a:custGeom>
            <a:solidFill>
              <a:srgbClr val="F47321"/>
            </a:solidFill>
          </p:spPr>
          <p:txBody>
            <a:bodyPr wrap="square" lIns="0" tIns="0" rIns="0" bIns="0" rtlCol="0"/>
            <a:lstStyle/>
            <a:p>
              <a:pPr marL="0" marR="0" lvl="0" indent="0" algn="l" defTabSz="554492" rtl="0" eaLnBrk="1" fontAlgn="auto" latinLnBrk="0" hangingPunct="1">
                <a:lnSpc>
                  <a:spcPct val="100000"/>
                </a:lnSpc>
                <a:spcBef>
                  <a:spcPts val="0"/>
                </a:spcBef>
                <a:spcAft>
                  <a:spcPts val="0"/>
                </a:spcAft>
                <a:buClrTx/>
                <a:buSzTx/>
                <a:buFontTx/>
                <a:buNone/>
                <a:tabLst/>
                <a:defRPr/>
              </a:pPr>
              <a:endParaRPr kumimoji="0" sz="1092" b="0" i="0" u="none" strike="noStrike" kern="0" cap="none" spc="0" normalizeH="0" baseline="0" noProof="0">
                <a:ln>
                  <a:noFill/>
                </a:ln>
                <a:solidFill>
                  <a:sysClr val="windowText" lastClr="000000"/>
                </a:solidFill>
                <a:effectLst/>
                <a:uLnTx/>
                <a:uFillTx/>
                <a:latin typeface="Avenir Next LT Pro"/>
                <a:ea typeface="+mn-ea"/>
                <a:cs typeface="+mn-cs"/>
              </a:endParaRPr>
            </a:p>
          </p:txBody>
        </p:sp>
        <p:sp>
          <p:nvSpPr>
            <p:cNvPr id="38" name="object 6">
              <a:extLst>
                <a:ext uri="{FF2B5EF4-FFF2-40B4-BE49-F238E27FC236}">
                  <a16:creationId xmlns:a16="http://schemas.microsoft.com/office/drawing/2014/main" id="{F0B2A2D0-E802-141D-DD3A-9CD45C3B09D2}"/>
                </a:ext>
              </a:extLst>
            </p:cNvPr>
            <p:cNvSpPr/>
            <p:nvPr/>
          </p:nvSpPr>
          <p:spPr>
            <a:xfrm>
              <a:off x="10386175" y="523544"/>
              <a:ext cx="523875" cy="1998345"/>
            </a:xfrm>
            <a:custGeom>
              <a:avLst/>
              <a:gdLst/>
              <a:ahLst/>
              <a:cxnLst/>
              <a:rect l="l" t="t" r="r" b="b"/>
              <a:pathLst>
                <a:path w="523875" h="1998345">
                  <a:moveTo>
                    <a:pt x="523544" y="0"/>
                  </a:moveTo>
                  <a:lnTo>
                    <a:pt x="0" y="0"/>
                  </a:lnTo>
                  <a:lnTo>
                    <a:pt x="0" y="1998117"/>
                  </a:lnTo>
                  <a:lnTo>
                    <a:pt x="523544" y="1998117"/>
                  </a:lnTo>
                  <a:lnTo>
                    <a:pt x="523544" y="0"/>
                  </a:lnTo>
                  <a:close/>
                </a:path>
              </a:pathLst>
            </a:custGeom>
            <a:solidFill>
              <a:srgbClr val="00502F"/>
            </a:solidFill>
          </p:spPr>
          <p:txBody>
            <a:bodyPr wrap="square" lIns="0" tIns="0" rIns="0" bIns="0" rtlCol="0"/>
            <a:lstStyle/>
            <a:p>
              <a:pPr marL="0" marR="0" lvl="0" indent="0" algn="l" defTabSz="554492" rtl="0" eaLnBrk="1" fontAlgn="auto" latinLnBrk="0" hangingPunct="1">
                <a:lnSpc>
                  <a:spcPct val="100000"/>
                </a:lnSpc>
                <a:spcBef>
                  <a:spcPts val="0"/>
                </a:spcBef>
                <a:spcAft>
                  <a:spcPts val="0"/>
                </a:spcAft>
                <a:buClrTx/>
                <a:buSzTx/>
                <a:buFontTx/>
                <a:buNone/>
                <a:tabLst/>
                <a:defRPr/>
              </a:pPr>
              <a:endParaRPr kumimoji="0" sz="1092" b="0" i="0" u="none" strike="noStrike" kern="0" cap="none" spc="0" normalizeH="0" baseline="0" noProof="0">
                <a:ln>
                  <a:noFill/>
                </a:ln>
                <a:solidFill>
                  <a:sysClr val="windowText" lastClr="000000"/>
                </a:solidFill>
                <a:effectLst/>
                <a:uLnTx/>
                <a:uFillTx/>
                <a:latin typeface="Avenir Next LT Pro"/>
                <a:ea typeface="+mn-ea"/>
                <a:cs typeface="+mn-cs"/>
              </a:endParaRPr>
            </a:p>
          </p:txBody>
        </p:sp>
      </p:grpSp>
      <p:sp>
        <p:nvSpPr>
          <p:cNvPr id="45" name="object 6">
            <a:extLst>
              <a:ext uri="{FF2B5EF4-FFF2-40B4-BE49-F238E27FC236}">
                <a16:creationId xmlns:a16="http://schemas.microsoft.com/office/drawing/2014/main" id="{AEDDA526-77B3-1662-7835-98142701E8D1}"/>
              </a:ext>
            </a:extLst>
          </p:cNvPr>
          <p:cNvSpPr txBox="1"/>
          <p:nvPr/>
        </p:nvSpPr>
        <p:spPr>
          <a:xfrm rot="16200000">
            <a:off x="3171740" y="4634700"/>
            <a:ext cx="2779334" cy="132832"/>
          </a:xfrm>
          <a:prstGeom prst="rect">
            <a:avLst/>
          </a:prstGeom>
        </p:spPr>
        <p:txBody>
          <a:bodyPr vert="horz" wrap="square" lIns="0" tIns="9627" rIns="0" bIns="0" rtlCol="0">
            <a:spAutoFit/>
          </a:bodyPr>
          <a:lstStyle/>
          <a:p>
            <a:pPr marL="7701" marR="0" lvl="0" indent="0" algn="ctr" defTabSz="554492" rtl="0" eaLnBrk="1" fontAlgn="auto" latinLnBrk="0" hangingPunct="1">
              <a:lnSpc>
                <a:spcPct val="100000"/>
              </a:lnSpc>
              <a:spcBef>
                <a:spcPts val="76"/>
              </a:spcBef>
              <a:spcAft>
                <a:spcPts val="0"/>
              </a:spcAft>
              <a:buClrTx/>
              <a:buSzTx/>
              <a:buFontTx/>
              <a:buNone/>
              <a:tabLst/>
              <a:defRPr/>
            </a:pPr>
            <a:r>
              <a:rPr kumimoji="0" lang="en-US" sz="800" b="0" i="0" u="none" strike="noStrike" kern="0" cap="none" spc="0" normalizeH="0" baseline="0" noProof="0">
                <a:ln>
                  <a:noFill/>
                </a:ln>
                <a:solidFill>
                  <a:sysClr val="windowText" lastClr="000000"/>
                </a:solidFill>
                <a:effectLst/>
                <a:uLnTx/>
                <a:uFillTx/>
                <a:latin typeface="Avenir Next LT Pro" panose="020B0504020202020204" pitchFamily="34" charset="77"/>
                <a:ea typeface="+mn-ea"/>
                <a:cs typeface="Arial"/>
              </a:rPr>
              <a:t>DIFFERENTIATION</a:t>
            </a:r>
          </a:p>
        </p:txBody>
      </p:sp>
      <p:graphicFrame>
        <p:nvGraphicFramePr>
          <p:cNvPr id="46" name="Table 24">
            <a:extLst>
              <a:ext uri="{FF2B5EF4-FFF2-40B4-BE49-F238E27FC236}">
                <a16:creationId xmlns:a16="http://schemas.microsoft.com/office/drawing/2014/main" id="{20B02193-BADD-6729-74D1-E3FAF1ED4917}"/>
              </a:ext>
            </a:extLst>
          </p:cNvPr>
          <p:cNvGraphicFramePr>
            <a:graphicFrameLocks noGrp="1"/>
          </p:cNvGraphicFramePr>
          <p:nvPr/>
        </p:nvGraphicFramePr>
        <p:xfrm>
          <a:off x="4735566" y="1069072"/>
          <a:ext cx="6594976" cy="1379921"/>
        </p:xfrm>
        <a:graphic>
          <a:graphicData uri="http://schemas.openxmlformats.org/drawingml/2006/table">
            <a:tbl>
              <a:tblPr>
                <a:tableStyleId>{5C22544A-7EE6-4342-B048-85BDC9FD1C3A}</a:tableStyleId>
              </a:tblPr>
              <a:tblGrid>
                <a:gridCol w="412186">
                  <a:extLst>
                    <a:ext uri="{9D8B030D-6E8A-4147-A177-3AD203B41FA5}">
                      <a16:colId xmlns:a16="http://schemas.microsoft.com/office/drawing/2014/main" val="1086717817"/>
                    </a:ext>
                  </a:extLst>
                </a:gridCol>
                <a:gridCol w="412186">
                  <a:extLst>
                    <a:ext uri="{9D8B030D-6E8A-4147-A177-3AD203B41FA5}">
                      <a16:colId xmlns:a16="http://schemas.microsoft.com/office/drawing/2014/main" val="405839627"/>
                    </a:ext>
                  </a:extLst>
                </a:gridCol>
                <a:gridCol w="412186">
                  <a:extLst>
                    <a:ext uri="{9D8B030D-6E8A-4147-A177-3AD203B41FA5}">
                      <a16:colId xmlns:a16="http://schemas.microsoft.com/office/drawing/2014/main" val="1710677331"/>
                    </a:ext>
                  </a:extLst>
                </a:gridCol>
                <a:gridCol w="412186">
                  <a:extLst>
                    <a:ext uri="{9D8B030D-6E8A-4147-A177-3AD203B41FA5}">
                      <a16:colId xmlns:a16="http://schemas.microsoft.com/office/drawing/2014/main" val="2021189921"/>
                    </a:ext>
                  </a:extLst>
                </a:gridCol>
                <a:gridCol w="412186">
                  <a:extLst>
                    <a:ext uri="{9D8B030D-6E8A-4147-A177-3AD203B41FA5}">
                      <a16:colId xmlns:a16="http://schemas.microsoft.com/office/drawing/2014/main" val="1203068188"/>
                    </a:ext>
                  </a:extLst>
                </a:gridCol>
                <a:gridCol w="412186">
                  <a:extLst>
                    <a:ext uri="{9D8B030D-6E8A-4147-A177-3AD203B41FA5}">
                      <a16:colId xmlns:a16="http://schemas.microsoft.com/office/drawing/2014/main" val="2899249020"/>
                    </a:ext>
                  </a:extLst>
                </a:gridCol>
                <a:gridCol w="412186">
                  <a:extLst>
                    <a:ext uri="{9D8B030D-6E8A-4147-A177-3AD203B41FA5}">
                      <a16:colId xmlns:a16="http://schemas.microsoft.com/office/drawing/2014/main" val="4196562300"/>
                    </a:ext>
                  </a:extLst>
                </a:gridCol>
                <a:gridCol w="412186">
                  <a:extLst>
                    <a:ext uri="{9D8B030D-6E8A-4147-A177-3AD203B41FA5}">
                      <a16:colId xmlns:a16="http://schemas.microsoft.com/office/drawing/2014/main" val="453427467"/>
                    </a:ext>
                  </a:extLst>
                </a:gridCol>
                <a:gridCol w="412186">
                  <a:extLst>
                    <a:ext uri="{9D8B030D-6E8A-4147-A177-3AD203B41FA5}">
                      <a16:colId xmlns:a16="http://schemas.microsoft.com/office/drawing/2014/main" val="4069376745"/>
                    </a:ext>
                  </a:extLst>
                </a:gridCol>
                <a:gridCol w="412186">
                  <a:extLst>
                    <a:ext uri="{9D8B030D-6E8A-4147-A177-3AD203B41FA5}">
                      <a16:colId xmlns:a16="http://schemas.microsoft.com/office/drawing/2014/main" val="332753646"/>
                    </a:ext>
                  </a:extLst>
                </a:gridCol>
                <a:gridCol w="412186">
                  <a:extLst>
                    <a:ext uri="{9D8B030D-6E8A-4147-A177-3AD203B41FA5}">
                      <a16:colId xmlns:a16="http://schemas.microsoft.com/office/drawing/2014/main" val="596111700"/>
                    </a:ext>
                  </a:extLst>
                </a:gridCol>
                <a:gridCol w="412186">
                  <a:extLst>
                    <a:ext uri="{9D8B030D-6E8A-4147-A177-3AD203B41FA5}">
                      <a16:colId xmlns:a16="http://schemas.microsoft.com/office/drawing/2014/main" val="2382506527"/>
                    </a:ext>
                  </a:extLst>
                </a:gridCol>
                <a:gridCol w="412186">
                  <a:extLst>
                    <a:ext uri="{9D8B030D-6E8A-4147-A177-3AD203B41FA5}">
                      <a16:colId xmlns:a16="http://schemas.microsoft.com/office/drawing/2014/main" val="2331763254"/>
                    </a:ext>
                  </a:extLst>
                </a:gridCol>
                <a:gridCol w="412186">
                  <a:extLst>
                    <a:ext uri="{9D8B030D-6E8A-4147-A177-3AD203B41FA5}">
                      <a16:colId xmlns:a16="http://schemas.microsoft.com/office/drawing/2014/main" val="1146861182"/>
                    </a:ext>
                  </a:extLst>
                </a:gridCol>
                <a:gridCol w="412186">
                  <a:extLst>
                    <a:ext uri="{9D8B030D-6E8A-4147-A177-3AD203B41FA5}">
                      <a16:colId xmlns:a16="http://schemas.microsoft.com/office/drawing/2014/main" val="3470901872"/>
                    </a:ext>
                  </a:extLst>
                </a:gridCol>
                <a:gridCol w="412186">
                  <a:extLst>
                    <a:ext uri="{9D8B030D-6E8A-4147-A177-3AD203B41FA5}">
                      <a16:colId xmlns:a16="http://schemas.microsoft.com/office/drawing/2014/main" val="3606993257"/>
                    </a:ext>
                  </a:extLst>
                </a:gridCol>
              </a:tblGrid>
              <a:tr h="1059881">
                <a:tc gridSpan="2">
                  <a:txBody>
                    <a:bodyPr/>
                    <a:lstStyle/>
                    <a:p>
                      <a:r>
                        <a:rPr lang="en-US" sz="800" dirty="0">
                          <a:solidFill>
                            <a:schemeClr val="bg1"/>
                          </a:solidFill>
                          <a:latin typeface="+mj-lt"/>
                        </a:rPr>
                        <a:t>Slate</a:t>
                      </a:r>
                    </a:p>
                  </a:txBody>
                  <a:tcPr marL="45720" marR="4572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solidFill>
                      <a:srgbClr val="313A45"/>
                    </a:solidFill>
                  </a:tcPr>
                </a:tc>
                <a:tc hMerge="1">
                  <a:txBody>
                    <a:bodyPr/>
                    <a:lstStyle/>
                    <a:p>
                      <a:endParaRPr lang="en-US"/>
                    </a:p>
                  </a:txBody>
                  <a:tcPr/>
                </a:tc>
                <a:tc gridSpan="2">
                  <a:txBody>
                    <a:bodyPr/>
                    <a:lstStyle/>
                    <a:p>
                      <a:r>
                        <a:rPr lang="en-US" sz="800">
                          <a:solidFill>
                            <a:schemeClr val="bg1"/>
                          </a:solidFill>
                          <a:latin typeface="+mj-lt"/>
                        </a:rPr>
                        <a:t>Miami Orange</a:t>
                      </a:r>
                    </a:p>
                  </a:txBody>
                  <a:tcPr marL="45720" marR="4572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solidFill>
                      <a:srgbClr val="F47321"/>
                    </a:solidFill>
                  </a:tcPr>
                </a:tc>
                <a:tc hMerge="1">
                  <a:txBody>
                    <a:bodyPr/>
                    <a:lstStyle/>
                    <a:p>
                      <a:endParaRPr lang="en-US"/>
                    </a:p>
                  </a:txBody>
                  <a:tcPr/>
                </a:tc>
                <a:tc gridSpan="2">
                  <a:txBody>
                    <a:bodyPr/>
                    <a:lstStyle/>
                    <a:p>
                      <a:r>
                        <a:rPr lang="en-US" sz="800">
                          <a:latin typeface="+mj-lt"/>
                        </a:rPr>
                        <a:t>Light Gray</a:t>
                      </a:r>
                    </a:p>
                  </a:txBody>
                  <a:tcPr marL="45720" marR="4572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solidFill>
                      <a:srgbClr val="C4C5C5"/>
                    </a:solidFill>
                  </a:tcPr>
                </a:tc>
                <a:tc hMerge="1">
                  <a:txBody>
                    <a:bodyPr/>
                    <a:lstStyle/>
                    <a:p>
                      <a:endParaRPr lang="en-US"/>
                    </a:p>
                  </a:txBody>
                  <a:tcPr/>
                </a:tc>
                <a:tc gridSpan="2">
                  <a:txBody>
                    <a:bodyPr/>
                    <a:lstStyle/>
                    <a:p>
                      <a:r>
                        <a:rPr lang="en-US" sz="800">
                          <a:solidFill>
                            <a:schemeClr val="bg1"/>
                          </a:solidFill>
                          <a:latin typeface="+mj-lt"/>
                        </a:rPr>
                        <a:t>Miami Green</a:t>
                      </a:r>
                    </a:p>
                  </a:txBody>
                  <a:tcPr marL="45720" marR="4572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solidFill>
                      <a:srgbClr val="005030"/>
                    </a:solidFill>
                  </a:tcPr>
                </a:tc>
                <a:tc hMerge="1">
                  <a:txBody>
                    <a:bodyPr/>
                    <a:lstStyle/>
                    <a:p>
                      <a:endParaRPr lang="en-US"/>
                    </a:p>
                  </a:txBody>
                  <a:tcPr/>
                </a:tc>
                <a:tc gridSpan="2">
                  <a:txBody>
                    <a:bodyPr/>
                    <a:lstStyle/>
                    <a:p>
                      <a:r>
                        <a:rPr lang="en-US" sz="800">
                          <a:solidFill>
                            <a:schemeClr val="bg1"/>
                          </a:solidFill>
                          <a:latin typeface="+mj-lt"/>
                        </a:rPr>
                        <a:t>Blue</a:t>
                      </a:r>
                    </a:p>
                  </a:txBody>
                  <a:tcPr marL="45720" marR="4572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solidFill>
                      <a:srgbClr val="006888"/>
                    </a:solidFill>
                  </a:tcPr>
                </a:tc>
                <a:tc hMerge="1">
                  <a:txBody>
                    <a:bodyPr/>
                    <a:lstStyle/>
                    <a:p>
                      <a:endParaRPr lang="en-US"/>
                    </a:p>
                  </a:txBody>
                  <a:tcPr/>
                </a:tc>
                <a:tc gridSpan="2">
                  <a:txBody>
                    <a:bodyPr/>
                    <a:lstStyle/>
                    <a:p>
                      <a:r>
                        <a:rPr lang="en-US" sz="800">
                          <a:solidFill>
                            <a:schemeClr val="bg1"/>
                          </a:solidFill>
                          <a:latin typeface="+mj-lt"/>
                        </a:rPr>
                        <a:t>Dark Gray</a:t>
                      </a:r>
                    </a:p>
                  </a:txBody>
                  <a:tcPr marL="45720" marR="4572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solidFill>
                      <a:srgbClr val="585855"/>
                    </a:solidFill>
                  </a:tcPr>
                </a:tc>
                <a:tc hMerge="1">
                  <a:txBody>
                    <a:bodyPr/>
                    <a:lstStyle/>
                    <a:p>
                      <a:endParaRPr lang="en-US"/>
                    </a:p>
                  </a:txBody>
                  <a:tcPr/>
                </a:tc>
                <a:tc gridSpan="2">
                  <a:txBody>
                    <a:bodyPr/>
                    <a:lstStyle/>
                    <a:p>
                      <a:r>
                        <a:rPr lang="en-US" sz="800">
                          <a:solidFill>
                            <a:schemeClr val="bg1"/>
                          </a:solidFill>
                          <a:latin typeface="+mj-lt"/>
                        </a:rPr>
                        <a:t>Black</a:t>
                      </a:r>
                    </a:p>
                  </a:txBody>
                  <a:tcPr marL="45720" marR="4572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solidFill>
                      <a:srgbClr val="000000"/>
                    </a:solidFill>
                  </a:tcPr>
                </a:tc>
                <a:tc hMerge="1">
                  <a:txBody>
                    <a:bodyPr/>
                    <a:lstStyle/>
                    <a:p>
                      <a:endParaRPr lang="en-US"/>
                    </a:p>
                  </a:txBody>
                  <a:tcPr/>
                </a:tc>
                <a:tc gridSpan="2">
                  <a:txBody>
                    <a:bodyPr/>
                    <a:lstStyle/>
                    <a:p>
                      <a:r>
                        <a:rPr lang="en-US" sz="800">
                          <a:solidFill>
                            <a:schemeClr val="tx1"/>
                          </a:solidFill>
                          <a:latin typeface="+mj-lt"/>
                        </a:rPr>
                        <a:t>White</a:t>
                      </a:r>
                    </a:p>
                  </a:txBody>
                  <a:tcPr marL="45720" marR="4572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hMerge="1">
                  <a:txBody>
                    <a:bodyPr/>
                    <a:lstStyle/>
                    <a:p>
                      <a:endParaRPr lang="en-US"/>
                    </a:p>
                  </a:txBody>
                  <a:tcPr/>
                </a:tc>
                <a:extLst>
                  <a:ext uri="{0D108BD9-81ED-4DB2-BD59-A6C34878D82A}">
                    <a16:rowId xmlns:a16="http://schemas.microsoft.com/office/drawing/2014/main" val="1884081048"/>
                  </a:ext>
                </a:extLst>
              </a:tr>
              <a:tr h="264970">
                <a:tc>
                  <a:txBody>
                    <a:bodyPr/>
                    <a:lstStyle/>
                    <a:p>
                      <a:r>
                        <a:rPr lang="en-US" sz="500">
                          <a:solidFill>
                            <a:schemeClr val="bg1"/>
                          </a:solidFill>
                          <a:latin typeface="+mj-lt"/>
                        </a:rPr>
                        <a:t>R 049</a:t>
                      </a:r>
                    </a:p>
                    <a:p>
                      <a:r>
                        <a:rPr lang="en-US" sz="500">
                          <a:solidFill>
                            <a:schemeClr val="bg1"/>
                          </a:solidFill>
                          <a:latin typeface="+mj-lt"/>
                        </a:rPr>
                        <a:t>G 058</a:t>
                      </a:r>
                    </a:p>
                    <a:p>
                      <a:r>
                        <a:rPr lang="en-US" sz="500">
                          <a:solidFill>
                            <a:schemeClr val="bg1"/>
                          </a:solidFill>
                          <a:latin typeface="+mj-lt"/>
                        </a:rPr>
                        <a:t>B 069</a:t>
                      </a:r>
                    </a:p>
                  </a:txBody>
                  <a:tcPr marL="45720" marR="45720" anchor="b">
                    <a:lnL w="12700"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313A45"/>
                    </a:solidFill>
                  </a:tcPr>
                </a:tc>
                <a:tc>
                  <a:txBody>
                    <a:bodyPr/>
                    <a:lstStyle/>
                    <a:p>
                      <a:r>
                        <a:rPr lang="en-US" sz="500" dirty="0">
                          <a:solidFill>
                            <a:schemeClr val="bg1"/>
                          </a:solidFill>
                          <a:latin typeface="+mj-lt"/>
                        </a:rPr>
                        <a:t>#313A45</a:t>
                      </a:r>
                    </a:p>
                  </a:txBody>
                  <a:tcPr marL="45720" marR="45720" anchor="b">
                    <a:lnL w="12700" cap="flat" cmpd="sng" algn="ctr">
                      <a:no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313A45"/>
                    </a:solidFill>
                  </a:tcPr>
                </a:tc>
                <a:tc>
                  <a:txBody>
                    <a:bodyPr/>
                    <a:lstStyle/>
                    <a:p>
                      <a:r>
                        <a:rPr lang="en-US" sz="500">
                          <a:solidFill>
                            <a:schemeClr val="bg1"/>
                          </a:solidFill>
                          <a:latin typeface="+mj-lt"/>
                        </a:rPr>
                        <a:t>R 244</a:t>
                      </a:r>
                    </a:p>
                    <a:p>
                      <a:r>
                        <a:rPr lang="en-US" sz="500">
                          <a:solidFill>
                            <a:schemeClr val="bg1"/>
                          </a:solidFill>
                          <a:latin typeface="+mj-lt"/>
                        </a:rPr>
                        <a:t>G 115</a:t>
                      </a:r>
                    </a:p>
                    <a:p>
                      <a:r>
                        <a:rPr lang="en-US" sz="500">
                          <a:solidFill>
                            <a:schemeClr val="bg1"/>
                          </a:solidFill>
                          <a:latin typeface="+mj-lt"/>
                        </a:rPr>
                        <a:t>B 033</a:t>
                      </a:r>
                    </a:p>
                  </a:txBody>
                  <a:tcPr marL="45720" marR="45720" anchor="b">
                    <a:lnL w="12700"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47321"/>
                    </a:solidFill>
                  </a:tcPr>
                </a:tc>
                <a:tc>
                  <a:txBody>
                    <a:bodyPr/>
                    <a:lstStyle/>
                    <a:p>
                      <a:r>
                        <a:rPr lang="en-US" sz="500">
                          <a:solidFill>
                            <a:schemeClr val="bg1"/>
                          </a:solidFill>
                          <a:latin typeface="+mj-lt"/>
                        </a:rPr>
                        <a:t>#F47321</a:t>
                      </a:r>
                    </a:p>
                  </a:txBody>
                  <a:tcPr marL="45720" marR="45720" anchor="b">
                    <a:lnL w="12700" cap="flat" cmpd="sng" algn="ctr">
                      <a:no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47321"/>
                    </a:solidFill>
                  </a:tcPr>
                </a:tc>
                <a:tc>
                  <a:txBody>
                    <a:bodyPr/>
                    <a:lstStyle/>
                    <a:p>
                      <a:r>
                        <a:rPr lang="en-US" sz="500">
                          <a:latin typeface="+mj-lt"/>
                        </a:rPr>
                        <a:t>R 196</a:t>
                      </a:r>
                    </a:p>
                    <a:p>
                      <a:r>
                        <a:rPr lang="en-US" sz="500">
                          <a:latin typeface="+mj-lt"/>
                        </a:rPr>
                        <a:t>G 197</a:t>
                      </a:r>
                    </a:p>
                    <a:p>
                      <a:r>
                        <a:rPr lang="en-US" sz="500">
                          <a:latin typeface="+mj-lt"/>
                        </a:rPr>
                        <a:t>B 197</a:t>
                      </a:r>
                    </a:p>
                  </a:txBody>
                  <a:tcPr marL="45720" marR="45720" anchor="b">
                    <a:lnL w="12700"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C4C5C5"/>
                    </a:solidFill>
                  </a:tcPr>
                </a:tc>
                <a:tc>
                  <a:txBody>
                    <a:bodyPr/>
                    <a:lstStyle/>
                    <a:p>
                      <a:r>
                        <a:rPr lang="en-US" sz="500">
                          <a:latin typeface="+mj-lt"/>
                        </a:rPr>
                        <a:t>#C4C5C5</a:t>
                      </a:r>
                    </a:p>
                  </a:txBody>
                  <a:tcPr marL="45720" marR="45720" anchor="b">
                    <a:lnL w="12700" cap="flat" cmpd="sng" algn="ctr">
                      <a:no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C4C5C5"/>
                    </a:solidFill>
                  </a:tcPr>
                </a:tc>
                <a:tc>
                  <a:txBody>
                    <a:bodyPr/>
                    <a:lstStyle/>
                    <a:p>
                      <a:r>
                        <a:rPr lang="en-US" sz="500">
                          <a:solidFill>
                            <a:schemeClr val="bg1"/>
                          </a:solidFill>
                          <a:latin typeface="+mj-lt"/>
                        </a:rPr>
                        <a:t>R 000</a:t>
                      </a:r>
                    </a:p>
                    <a:p>
                      <a:r>
                        <a:rPr lang="en-US" sz="500">
                          <a:solidFill>
                            <a:schemeClr val="bg1"/>
                          </a:solidFill>
                          <a:latin typeface="+mj-lt"/>
                        </a:rPr>
                        <a:t>G 080</a:t>
                      </a:r>
                    </a:p>
                    <a:p>
                      <a:r>
                        <a:rPr lang="en-US" sz="500">
                          <a:solidFill>
                            <a:schemeClr val="bg1"/>
                          </a:solidFill>
                          <a:latin typeface="+mj-lt"/>
                        </a:rPr>
                        <a:t>B 048</a:t>
                      </a:r>
                    </a:p>
                  </a:txBody>
                  <a:tcPr marL="45720" marR="45720" anchor="b">
                    <a:lnL w="12700"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005030"/>
                    </a:solidFill>
                  </a:tcPr>
                </a:tc>
                <a:tc>
                  <a:txBody>
                    <a:bodyPr/>
                    <a:lstStyle/>
                    <a:p>
                      <a:r>
                        <a:rPr lang="en-US" sz="500">
                          <a:solidFill>
                            <a:schemeClr val="bg1"/>
                          </a:solidFill>
                          <a:latin typeface="+mj-lt"/>
                        </a:rPr>
                        <a:t>#005030</a:t>
                      </a:r>
                    </a:p>
                  </a:txBody>
                  <a:tcPr marL="45720" marR="45720" anchor="b">
                    <a:lnL w="12700" cap="flat" cmpd="sng" algn="ctr">
                      <a:no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005030"/>
                    </a:solidFill>
                  </a:tcPr>
                </a:tc>
                <a:tc>
                  <a:txBody>
                    <a:bodyPr/>
                    <a:lstStyle/>
                    <a:p>
                      <a:r>
                        <a:rPr lang="en-US" sz="500">
                          <a:solidFill>
                            <a:schemeClr val="bg1"/>
                          </a:solidFill>
                          <a:latin typeface="+mj-lt"/>
                        </a:rPr>
                        <a:t>R 000</a:t>
                      </a:r>
                    </a:p>
                    <a:p>
                      <a:r>
                        <a:rPr lang="en-US" sz="500">
                          <a:solidFill>
                            <a:schemeClr val="bg1"/>
                          </a:solidFill>
                          <a:latin typeface="+mj-lt"/>
                        </a:rPr>
                        <a:t>G 104</a:t>
                      </a:r>
                    </a:p>
                    <a:p>
                      <a:r>
                        <a:rPr lang="en-US" sz="500">
                          <a:solidFill>
                            <a:schemeClr val="bg1"/>
                          </a:solidFill>
                          <a:latin typeface="+mj-lt"/>
                        </a:rPr>
                        <a:t>B 136</a:t>
                      </a:r>
                    </a:p>
                  </a:txBody>
                  <a:tcPr marL="45720" marR="45720" anchor="b">
                    <a:lnL w="12700"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006888"/>
                    </a:solidFill>
                  </a:tcPr>
                </a:tc>
                <a:tc>
                  <a:txBody>
                    <a:bodyPr/>
                    <a:lstStyle/>
                    <a:p>
                      <a:r>
                        <a:rPr lang="en-US" sz="500">
                          <a:solidFill>
                            <a:schemeClr val="bg1"/>
                          </a:solidFill>
                          <a:latin typeface="+mj-lt"/>
                        </a:rPr>
                        <a:t>#006888</a:t>
                      </a:r>
                    </a:p>
                  </a:txBody>
                  <a:tcPr marL="45720" marR="45720" anchor="b">
                    <a:lnL w="12700" cap="flat" cmpd="sng" algn="ctr">
                      <a:no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006888"/>
                    </a:solidFill>
                  </a:tcPr>
                </a:tc>
                <a:tc>
                  <a:txBody>
                    <a:bodyPr/>
                    <a:lstStyle/>
                    <a:p>
                      <a:r>
                        <a:rPr lang="en-US" sz="500">
                          <a:solidFill>
                            <a:schemeClr val="bg1"/>
                          </a:solidFill>
                          <a:latin typeface="+mj-lt"/>
                        </a:rPr>
                        <a:t>R 088</a:t>
                      </a:r>
                    </a:p>
                    <a:p>
                      <a:r>
                        <a:rPr lang="en-US" sz="500">
                          <a:solidFill>
                            <a:schemeClr val="bg1"/>
                          </a:solidFill>
                          <a:latin typeface="+mj-lt"/>
                        </a:rPr>
                        <a:t>G 088</a:t>
                      </a:r>
                    </a:p>
                    <a:p>
                      <a:r>
                        <a:rPr lang="en-US" sz="500">
                          <a:solidFill>
                            <a:schemeClr val="bg1"/>
                          </a:solidFill>
                          <a:latin typeface="+mj-lt"/>
                        </a:rPr>
                        <a:t>B 085</a:t>
                      </a:r>
                    </a:p>
                  </a:txBody>
                  <a:tcPr marL="45720" marR="45720" anchor="b">
                    <a:lnL w="12700"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585855"/>
                    </a:solidFill>
                  </a:tcPr>
                </a:tc>
                <a:tc>
                  <a:txBody>
                    <a:bodyPr/>
                    <a:lstStyle/>
                    <a:p>
                      <a:r>
                        <a:rPr lang="en-US" sz="500">
                          <a:solidFill>
                            <a:schemeClr val="bg1"/>
                          </a:solidFill>
                          <a:latin typeface="+mj-lt"/>
                        </a:rPr>
                        <a:t>#585855</a:t>
                      </a:r>
                    </a:p>
                  </a:txBody>
                  <a:tcPr marL="45720" marR="45720" anchor="b">
                    <a:lnL w="12700" cap="flat" cmpd="sng" algn="ctr">
                      <a:no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585855"/>
                    </a:solidFill>
                  </a:tcPr>
                </a:tc>
                <a:tc>
                  <a:txBody>
                    <a:bodyPr/>
                    <a:lstStyle/>
                    <a:p>
                      <a:r>
                        <a:rPr lang="en-US" sz="500">
                          <a:solidFill>
                            <a:schemeClr val="bg1"/>
                          </a:solidFill>
                          <a:latin typeface="+mj-lt"/>
                        </a:rPr>
                        <a:t>R 000</a:t>
                      </a:r>
                    </a:p>
                    <a:p>
                      <a:r>
                        <a:rPr lang="en-US" sz="500">
                          <a:solidFill>
                            <a:schemeClr val="bg1"/>
                          </a:solidFill>
                          <a:latin typeface="+mj-lt"/>
                        </a:rPr>
                        <a:t>G 000</a:t>
                      </a:r>
                    </a:p>
                    <a:p>
                      <a:r>
                        <a:rPr lang="en-US" sz="500">
                          <a:solidFill>
                            <a:schemeClr val="bg1"/>
                          </a:solidFill>
                          <a:latin typeface="+mj-lt"/>
                        </a:rPr>
                        <a:t>B 000</a:t>
                      </a:r>
                    </a:p>
                  </a:txBody>
                  <a:tcPr marL="45720" marR="45720" anchor="b">
                    <a:lnL w="12700"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000000"/>
                    </a:solidFill>
                  </a:tcPr>
                </a:tc>
                <a:tc>
                  <a:txBody>
                    <a:bodyPr/>
                    <a:lstStyle/>
                    <a:p>
                      <a:r>
                        <a:rPr lang="en-US" sz="500">
                          <a:solidFill>
                            <a:schemeClr val="bg1"/>
                          </a:solidFill>
                          <a:latin typeface="+mj-lt"/>
                        </a:rPr>
                        <a:t>#000000</a:t>
                      </a:r>
                    </a:p>
                  </a:txBody>
                  <a:tcPr marL="45720" marR="45720" anchor="b">
                    <a:lnL w="12700" cap="flat" cmpd="sng" algn="ctr">
                      <a:no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000000"/>
                    </a:solidFill>
                  </a:tcPr>
                </a:tc>
                <a:tc>
                  <a:txBody>
                    <a:bodyPr/>
                    <a:lstStyle/>
                    <a:p>
                      <a:r>
                        <a:rPr lang="en-US" sz="500">
                          <a:solidFill>
                            <a:schemeClr val="tx1"/>
                          </a:solidFill>
                          <a:latin typeface="+mj-lt"/>
                        </a:rPr>
                        <a:t>R 255</a:t>
                      </a:r>
                    </a:p>
                    <a:p>
                      <a:r>
                        <a:rPr lang="en-US" sz="500">
                          <a:solidFill>
                            <a:schemeClr val="tx1"/>
                          </a:solidFill>
                          <a:latin typeface="+mj-lt"/>
                        </a:rPr>
                        <a:t>G 255</a:t>
                      </a:r>
                    </a:p>
                    <a:p>
                      <a:r>
                        <a:rPr lang="en-US" sz="500">
                          <a:solidFill>
                            <a:schemeClr val="tx1"/>
                          </a:solidFill>
                          <a:latin typeface="+mj-lt"/>
                        </a:rPr>
                        <a:t>B 255</a:t>
                      </a:r>
                    </a:p>
                  </a:txBody>
                  <a:tcPr marL="45720" marR="45720" anchor="b">
                    <a:lnL w="12700" cap="flat" cmpd="sng" algn="ctr">
                      <a:solidFill>
                        <a:schemeClr val="bg1">
                          <a:lumMod val="8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r>
                        <a:rPr lang="en-US" sz="500" dirty="0">
                          <a:solidFill>
                            <a:schemeClr val="tx1"/>
                          </a:solidFill>
                          <a:latin typeface="+mj-lt"/>
                        </a:rPr>
                        <a:t>#FFFFFF</a:t>
                      </a:r>
                    </a:p>
                  </a:txBody>
                  <a:tcPr marL="45720" marR="45720" anchor="b">
                    <a:lnL w="12700" cap="flat" cmpd="sng" algn="ctr">
                      <a:no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62502239"/>
                  </a:ext>
                </a:extLst>
              </a:tr>
            </a:tbl>
          </a:graphicData>
        </a:graphic>
      </p:graphicFrame>
      <p:cxnSp>
        <p:nvCxnSpPr>
          <p:cNvPr id="47" name="Straight Arrow Connector 46">
            <a:extLst>
              <a:ext uri="{FF2B5EF4-FFF2-40B4-BE49-F238E27FC236}">
                <a16:creationId xmlns:a16="http://schemas.microsoft.com/office/drawing/2014/main" id="{CF55F445-F2E6-7B3F-0E14-5B29426C64F1}"/>
              </a:ext>
            </a:extLst>
          </p:cNvPr>
          <p:cNvCxnSpPr>
            <a:cxnSpLocks/>
          </p:cNvCxnSpPr>
          <p:nvPr/>
        </p:nvCxnSpPr>
        <p:spPr>
          <a:xfrm>
            <a:off x="4736690" y="2651120"/>
            <a:ext cx="6593860" cy="0"/>
          </a:xfrm>
          <a:prstGeom prst="straightConnector1">
            <a:avLst/>
          </a:prstGeom>
          <a:ln w="76200">
            <a:solidFill>
              <a:schemeClr val="bg2"/>
            </a:solidFill>
            <a:tailEnd type="triangle"/>
          </a:ln>
        </p:spPr>
        <p:style>
          <a:lnRef idx="1">
            <a:schemeClr val="accent1"/>
          </a:lnRef>
          <a:fillRef idx="0">
            <a:schemeClr val="accent1"/>
          </a:fillRef>
          <a:effectRef idx="0">
            <a:schemeClr val="accent1"/>
          </a:effectRef>
          <a:fontRef idx="minor">
            <a:schemeClr val="tx1"/>
          </a:fontRef>
        </p:style>
      </p:cxnSp>
      <p:sp>
        <p:nvSpPr>
          <p:cNvPr id="8" name="Slide Number Placeholder 7">
            <a:extLst>
              <a:ext uri="{FF2B5EF4-FFF2-40B4-BE49-F238E27FC236}">
                <a16:creationId xmlns:a16="http://schemas.microsoft.com/office/drawing/2014/main" id="{0A22A2BE-E95C-A798-896A-D0AE332F655A}"/>
              </a:ext>
            </a:extLst>
          </p:cNvPr>
          <p:cNvSpPr>
            <a:spLocks noGrp="1"/>
          </p:cNvSpPr>
          <p:nvPr>
            <p:ph type="sldNum" sz="quarter" idx="19"/>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6BEFCD-68CD-420C-AFFE-D63F7C2523FA}" type="slidenum">
              <a:rPr kumimoji="0" lang="en-US" sz="1000" b="0" i="0" u="none" strike="noStrike" kern="1200" cap="none" spc="0" normalizeH="0" baseline="0" noProof="0" smtClean="0">
                <a:ln>
                  <a:noFill/>
                </a:ln>
                <a:solidFill>
                  <a:srgbClr val="8F8F8F"/>
                </a:solidFill>
                <a:effectLst/>
                <a:uLnTx/>
                <a:uFillTx/>
                <a:latin typeface="Avenir Next LT Pro Light" panose="020B03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000" b="0" i="0" u="none" strike="noStrike" kern="1200" cap="none" spc="0" normalizeH="0" baseline="0" noProof="0">
              <a:ln>
                <a:noFill/>
              </a:ln>
              <a:solidFill>
                <a:srgbClr val="8F8F8F"/>
              </a:solidFill>
              <a:effectLst/>
              <a:uLnTx/>
              <a:uFillTx/>
              <a:latin typeface="Avenir Next LT Pro Light" panose="020B0304020202020204" pitchFamily="34" charset="0"/>
              <a:ea typeface="+mn-ea"/>
              <a:cs typeface="+mn-cs"/>
            </a:endParaRPr>
          </a:p>
        </p:txBody>
      </p:sp>
      <p:graphicFrame>
        <p:nvGraphicFramePr>
          <p:cNvPr id="2" name="Table 84">
            <a:extLst>
              <a:ext uri="{FF2B5EF4-FFF2-40B4-BE49-F238E27FC236}">
                <a16:creationId xmlns:a16="http://schemas.microsoft.com/office/drawing/2014/main" id="{5E4190B9-C5D0-F326-C701-A43657010CDB}"/>
              </a:ext>
            </a:extLst>
          </p:cNvPr>
          <p:cNvGraphicFramePr>
            <a:graphicFrameLocks noGrp="1"/>
          </p:cNvGraphicFramePr>
          <p:nvPr/>
        </p:nvGraphicFramePr>
        <p:xfrm>
          <a:off x="6499446" y="3311449"/>
          <a:ext cx="4831104" cy="2835258"/>
        </p:xfrm>
        <a:graphic>
          <a:graphicData uri="http://schemas.openxmlformats.org/drawingml/2006/table">
            <a:tbl>
              <a:tblPr>
                <a:tableStyleId>{5C22544A-7EE6-4342-B048-85BDC9FD1C3A}</a:tableStyleId>
              </a:tblPr>
              <a:tblGrid>
                <a:gridCol w="1207776">
                  <a:extLst>
                    <a:ext uri="{9D8B030D-6E8A-4147-A177-3AD203B41FA5}">
                      <a16:colId xmlns:a16="http://schemas.microsoft.com/office/drawing/2014/main" val="377994859"/>
                    </a:ext>
                  </a:extLst>
                </a:gridCol>
                <a:gridCol w="1207776">
                  <a:extLst>
                    <a:ext uri="{9D8B030D-6E8A-4147-A177-3AD203B41FA5}">
                      <a16:colId xmlns:a16="http://schemas.microsoft.com/office/drawing/2014/main" val="3358633751"/>
                    </a:ext>
                  </a:extLst>
                </a:gridCol>
                <a:gridCol w="1207776">
                  <a:extLst>
                    <a:ext uri="{9D8B030D-6E8A-4147-A177-3AD203B41FA5}">
                      <a16:colId xmlns:a16="http://schemas.microsoft.com/office/drawing/2014/main" val="4197686618"/>
                    </a:ext>
                  </a:extLst>
                </a:gridCol>
                <a:gridCol w="1207776">
                  <a:extLst>
                    <a:ext uri="{9D8B030D-6E8A-4147-A177-3AD203B41FA5}">
                      <a16:colId xmlns:a16="http://schemas.microsoft.com/office/drawing/2014/main" val="2324346518"/>
                    </a:ext>
                  </a:extLst>
                </a:gridCol>
              </a:tblGrid>
              <a:tr h="415294">
                <a:tc>
                  <a:txBody>
                    <a:bodyPr/>
                    <a:lstStyle/>
                    <a:p>
                      <a:pPr algn="ctr"/>
                      <a:r>
                        <a:rPr lang="en-US" sz="1100" b="1" dirty="0">
                          <a:solidFill>
                            <a:schemeClr val="bg1"/>
                          </a:solidFill>
                        </a:rPr>
                        <a:t>Slate</a:t>
                      </a:r>
                    </a:p>
                    <a:p>
                      <a:pPr algn="ctr"/>
                      <a:r>
                        <a:rPr lang="en-US" sz="1100" b="0" dirty="0">
                          <a:solidFill>
                            <a:schemeClr val="bg1"/>
                          </a:solidFill>
                        </a:rPr>
                        <a:t>#313A45</a:t>
                      </a:r>
                    </a:p>
                  </a:txBody>
                  <a:tcPr marL="0" marR="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a:r>
                        <a:rPr lang="en-US" sz="1100" b="1" dirty="0">
                          <a:solidFill>
                            <a:schemeClr val="bg1"/>
                          </a:solidFill>
                        </a:rPr>
                        <a:t>Miami Orange</a:t>
                      </a:r>
                    </a:p>
                    <a:p>
                      <a:pPr algn="ctr"/>
                      <a:r>
                        <a:rPr lang="en-US" sz="1100" b="0" dirty="0">
                          <a:solidFill>
                            <a:schemeClr val="bg1"/>
                          </a:solidFill>
                        </a:rPr>
                        <a:t>#F47321</a:t>
                      </a:r>
                    </a:p>
                  </a:txBody>
                  <a:tcPr marL="0" marR="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sz="1100" b="1" dirty="0">
                          <a:solidFill>
                            <a:schemeClr val="bg1"/>
                          </a:solidFill>
                        </a:rPr>
                        <a:t>Miami Green</a:t>
                      </a:r>
                    </a:p>
                    <a:p>
                      <a:pPr algn="ctr"/>
                      <a:r>
                        <a:rPr lang="en-US" sz="1100" b="0" dirty="0">
                          <a:solidFill>
                            <a:schemeClr val="bg1"/>
                          </a:solidFill>
                        </a:rPr>
                        <a:t>#005030</a:t>
                      </a:r>
                    </a:p>
                  </a:txBody>
                  <a:tcPr marL="0" marR="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r>
                        <a:rPr lang="en-US" sz="1100" b="1" dirty="0">
                          <a:solidFill>
                            <a:schemeClr val="bg1"/>
                          </a:solidFill>
                        </a:rPr>
                        <a:t>Blue</a:t>
                      </a:r>
                    </a:p>
                    <a:p>
                      <a:pPr algn="ctr"/>
                      <a:r>
                        <a:rPr lang="en-US" sz="1100" b="0" dirty="0">
                          <a:solidFill>
                            <a:schemeClr val="bg1"/>
                          </a:solidFill>
                        </a:rPr>
                        <a:t>#006888</a:t>
                      </a:r>
                    </a:p>
                  </a:txBody>
                  <a:tcPr marL="0" marR="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extLst>
                  <a:ext uri="{0D108BD9-81ED-4DB2-BD59-A6C34878D82A}">
                    <a16:rowId xmlns:a16="http://schemas.microsoft.com/office/drawing/2014/main" val="2440426247"/>
                  </a:ext>
                </a:extLst>
              </a:tr>
              <a:tr h="218958">
                <a:tc>
                  <a:txBody>
                    <a:bodyPr/>
                    <a:lstStyle/>
                    <a:p>
                      <a:pPr algn="ctr"/>
                      <a:r>
                        <a:rPr lang="en-US" sz="1100" b="0" dirty="0">
                          <a:solidFill>
                            <a:schemeClr val="bg1"/>
                          </a:solidFill>
                        </a:rPr>
                        <a:t>#424A55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424A55"/>
                    </a:solidFill>
                  </a:tcPr>
                </a:tc>
                <a:tc>
                  <a:txBody>
                    <a:bodyPr/>
                    <a:lstStyle/>
                    <a:p>
                      <a:pPr algn="ctr"/>
                      <a:r>
                        <a:rPr lang="en-US" sz="1100" b="0" dirty="0">
                          <a:solidFill>
                            <a:schemeClr val="bg1"/>
                          </a:solidFill>
                        </a:rPr>
                        <a:t>#F57F34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57F34"/>
                    </a:solidFill>
                  </a:tcPr>
                </a:tc>
                <a:tc>
                  <a:txBody>
                    <a:bodyPr/>
                    <a:lstStyle/>
                    <a:p>
                      <a:pPr algn="ctr"/>
                      <a:r>
                        <a:rPr lang="en-US" sz="1100" b="0" dirty="0">
                          <a:solidFill>
                            <a:schemeClr val="bg1"/>
                          </a:solidFill>
                        </a:rPr>
                        <a:t>#155F41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155F41"/>
                    </a:solidFill>
                  </a:tcPr>
                </a:tc>
                <a:tc>
                  <a:txBody>
                    <a:bodyPr/>
                    <a:lstStyle/>
                    <a:p>
                      <a:pPr algn="ctr"/>
                      <a:r>
                        <a:rPr lang="en-US" sz="1100" b="0" dirty="0">
                          <a:solidFill>
                            <a:schemeClr val="bg1"/>
                          </a:solidFill>
                        </a:rPr>
                        <a:t>#157592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157592"/>
                    </a:solidFill>
                  </a:tcPr>
                </a:tc>
                <a:extLst>
                  <a:ext uri="{0D108BD9-81ED-4DB2-BD59-A6C34878D82A}">
                    <a16:rowId xmlns:a16="http://schemas.microsoft.com/office/drawing/2014/main" val="649998717"/>
                  </a:ext>
                </a:extLst>
              </a:tr>
              <a:tr h="218958">
                <a:tc>
                  <a:txBody>
                    <a:bodyPr/>
                    <a:lstStyle/>
                    <a:p>
                      <a:pPr algn="ctr"/>
                      <a:r>
                        <a:rPr lang="en-US" sz="1100" b="0" dirty="0">
                          <a:solidFill>
                            <a:schemeClr val="bg1"/>
                          </a:solidFill>
                        </a:rPr>
                        <a:t>#535B64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535B64"/>
                    </a:solidFill>
                  </a:tcPr>
                </a:tc>
                <a:tc>
                  <a:txBody>
                    <a:bodyPr/>
                    <a:lstStyle/>
                    <a:p>
                      <a:pPr algn="ctr"/>
                      <a:r>
                        <a:rPr lang="en-US" sz="1100" b="0" dirty="0">
                          <a:solidFill>
                            <a:schemeClr val="bg1"/>
                          </a:solidFill>
                        </a:rPr>
                        <a:t>#F68A46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8A46"/>
                    </a:solidFill>
                  </a:tcPr>
                </a:tc>
                <a:tc>
                  <a:txBody>
                    <a:bodyPr/>
                    <a:lstStyle/>
                    <a:p>
                      <a:pPr algn="ctr"/>
                      <a:r>
                        <a:rPr lang="en-US" sz="1100" b="0" dirty="0">
                          <a:solidFill>
                            <a:schemeClr val="bg1"/>
                          </a:solidFill>
                        </a:rPr>
                        <a:t>#2B6D53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B6D53"/>
                    </a:solidFill>
                  </a:tcPr>
                </a:tc>
                <a:tc>
                  <a:txBody>
                    <a:bodyPr/>
                    <a:lstStyle/>
                    <a:p>
                      <a:pPr algn="ctr"/>
                      <a:r>
                        <a:rPr lang="en-US" sz="1100" b="0" dirty="0">
                          <a:solidFill>
                            <a:schemeClr val="bg1"/>
                          </a:solidFill>
                        </a:rPr>
                        <a:t>#2B819C</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B819C"/>
                    </a:solidFill>
                  </a:tcPr>
                </a:tc>
                <a:extLst>
                  <a:ext uri="{0D108BD9-81ED-4DB2-BD59-A6C34878D82A}">
                    <a16:rowId xmlns:a16="http://schemas.microsoft.com/office/drawing/2014/main" val="1338940274"/>
                  </a:ext>
                </a:extLst>
              </a:tr>
              <a:tr h="218958">
                <a:tc>
                  <a:txBody>
                    <a:bodyPr/>
                    <a:lstStyle/>
                    <a:p>
                      <a:pPr algn="ctr"/>
                      <a:r>
                        <a:rPr lang="en-US" sz="1100" b="0" dirty="0">
                          <a:solidFill>
                            <a:schemeClr val="bg1"/>
                          </a:solidFill>
                        </a:rPr>
                        <a:t>#656B74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56B74"/>
                    </a:solidFill>
                  </a:tcPr>
                </a:tc>
                <a:tc>
                  <a:txBody>
                    <a:bodyPr/>
                    <a:lstStyle/>
                    <a:p>
                      <a:pPr algn="ctr"/>
                      <a:r>
                        <a:rPr lang="en-US" sz="1100" b="0" dirty="0">
                          <a:solidFill>
                            <a:schemeClr val="bg1"/>
                          </a:solidFill>
                        </a:rPr>
                        <a:t>#F79659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79659"/>
                    </a:solidFill>
                  </a:tcPr>
                </a:tc>
                <a:tc>
                  <a:txBody>
                    <a:bodyPr/>
                    <a:lstStyle/>
                    <a:p>
                      <a:pPr algn="ctr"/>
                      <a:r>
                        <a:rPr lang="en-US" sz="1100" b="0" dirty="0">
                          <a:solidFill>
                            <a:schemeClr val="bg1"/>
                          </a:solidFill>
                        </a:rPr>
                        <a:t>#407C64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407C64"/>
                    </a:solidFill>
                  </a:tcPr>
                </a:tc>
                <a:tc>
                  <a:txBody>
                    <a:bodyPr/>
                    <a:lstStyle/>
                    <a:p>
                      <a:pPr algn="ctr"/>
                      <a:r>
                        <a:rPr lang="en-US" sz="1100" b="0" dirty="0">
                          <a:solidFill>
                            <a:schemeClr val="bg1"/>
                          </a:solidFill>
                        </a:rPr>
                        <a:t>#408EA6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408EA6"/>
                    </a:solidFill>
                  </a:tcPr>
                </a:tc>
                <a:extLst>
                  <a:ext uri="{0D108BD9-81ED-4DB2-BD59-A6C34878D82A}">
                    <a16:rowId xmlns:a16="http://schemas.microsoft.com/office/drawing/2014/main" val="3760184991"/>
                  </a:ext>
                </a:extLst>
              </a:tr>
              <a:tr h="218958">
                <a:tc>
                  <a:txBody>
                    <a:bodyPr/>
                    <a:lstStyle/>
                    <a:p>
                      <a:pPr algn="ctr"/>
                      <a:r>
                        <a:rPr lang="en-US" sz="1100" b="0" dirty="0">
                          <a:solidFill>
                            <a:schemeClr val="bg1"/>
                          </a:solidFill>
                        </a:rPr>
                        <a:t>#767C83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767C83"/>
                    </a:solidFill>
                  </a:tcPr>
                </a:tc>
                <a:tc>
                  <a:txBody>
                    <a:bodyPr/>
                    <a:lstStyle/>
                    <a:p>
                      <a:pPr algn="ctr"/>
                      <a:r>
                        <a:rPr lang="en-US" sz="1100" b="0" dirty="0">
                          <a:solidFill>
                            <a:schemeClr val="tx1"/>
                          </a:solidFill>
                        </a:rPr>
                        <a:t>#F8A26B</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8A26B"/>
                    </a:solidFill>
                  </a:tcPr>
                </a:tc>
                <a:tc>
                  <a:txBody>
                    <a:bodyPr/>
                    <a:lstStyle/>
                    <a:p>
                      <a:pPr algn="ctr"/>
                      <a:r>
                        <a:rPr lang="en-US" sz="1100" b="0" dirty="0">
                          <a:solidFill>
                            <a:schemeClr val="bg1"/>
                          </a:solidFill>
                        </a:rPr>
                        <a:t>#558A75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558A75"/>
                    </a:solidFill>
                  </a:tcPr>
                </a:tc>
                <a:tc>
                  <a:txBody>
                    <a:bodyPr/>
                    <a:lstStyle/>
                    <a:p>
                      <a:pPr algn="ctr"/>
                      <a:r>
                        <a:rPr lang="en-US" sz="1100" b="0" dirty="0">
                          <a:solidFill>
                            <a:schemeClr val="bg1"/>
                          </a:solidFill>
                        </a:rPr>
                        <a:t>#559AB0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559AB0"/>
                    </a:solidFill>
                  </a:tcPr>
                </a:tc>
                <a:extLst>
                  <a:ext uri="{0D108BD9-81ED-4DB2-BD59-A6C34878D82A}">
                    <a16:rowId xmlns:a16="http://schemas.microsoft.com/office/drawing/2014/main" val="4229721248"/>
                  </a:ext>
                </a:extLst>
              </a:tr>
              <a:tr h="218958">
                <a:tc>
                  <a:txBody>
                    <a:bodyPr/>
                    <a:lstStyle/>
                    <a:p>
                      <a:pPr algn="ctr"/>
                      <a:r>
                        <a:rPr lang="en-US" sz="1100" b="0" dirty="0">
                          <a:solidFill>
                            <a:schemeClr val="bg1"/>
                          </a:solidFill>
                        </a:rPr>
                        <a:t>#878C93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878C93"/>
                    </a:solidFill>
                  </a:tcPr>
                </a:tc>
                <a:tc>
                  <a:txBody>
                    <a:bodyPr/>
                    <a:lstStyle/>
                    <a:p>
                      <a:pPr algn="ctr"/>
                      <a:r>
                        <a:rPr lang="en-US" sz="1100" b="0" dirty="0">
                          <a:solidFill>
                            <a:schemeClr val="tx1"/>
                          </a:solidFill>
                        </a:rPr>
                        <a:t>#F9AD7E</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9AD7E"/>
                    </a:solidFill>
                  </a:tcPr>
                </a:tc>
                <a:tc>
                  <a:txBody>
                    <a:bodyPr/>
                    <a:lstStyle/>
                    <a:p>
                      <a:pPr algn="ctr"/>
                      <a:r>
                        <a:rPr lang="en-US" sz="1100" b="0" dirty="0">
                          <a:solidFill>
                            <a:schemeClr val="bg1"/>
                          </a:solidFill>
                        </a:rPr>
                        <a:t>#6A9986</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A9986"/>
                    </a:solidFill>
                  </a:tcPr>
                </a:tc>
                <a:tc>
                  <a:txBody>
                    <a:bodyPr/>
                    <a:lstStyle/>
                    <a:p>
                      <a:pPr algn="ctr"/>
                      <a:r>
                        <a:rPr lang="en-US" sz="1100" b="0" dirty="0">
                          <a:solidFill>
                            <a:schemeClr val="bg1"/>
                          </a:solidFill>
                        </a:rPr>
                        <a:t>#6AA7BA</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AA7BA"/>
                    </a:solidFill>
                  </a:tcPr>
                </a:tc>
                <a:extLst>
                  <a:ext uri="{0D108BD9-81ED-4DB2-BD59-A6C34878D82A}">
                    <a16:rowId xmlns:a16="http://schemas.microsoft.com/office/drawing/2014/main" val="4169487495"/>
                  </a:ext>
                </a:extLst>
              </a:tr>
              <a:tr h="218958">
                <a:tc>
                  <a:txBody>
                    <a:bodyPr/>
                    <a:lstStyle/>
                    <a:p>
                      <a:pPr algn="ctr"/>
                      <a:r>
                        <a:rPr lang="en-US" sz="1100" b="0" dirty="0">
                          <a:solidFill>
                            <a:srgbClr val="000000"/>
                          </a:solidFill>
                        </a:rPr>
                        <a:t>#989DA2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89DA2"/>
                    </a:solidFill>
                  </a:tcPr>
                </a:tc>
                <a:tc>
                  <a:txBody>
                    <a:bodyPr/>
                    <a:lstStyle/>
                    <a:p>
                      <a:pPr algn="ctr"/>
                      <a:r>
                        <a:rPr lang="en-US" sz="1100" b="0" dirty="0">
                          <a:solidFill>
                            <a:srgbClr val="000000"/>
                          </a:solidFill>
                        </a:rPr>
                        <a:t>#FAB990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AB990"/>
                    </a:solidFill>
                  </a:tcPr>
                </a:tc>
                <a:tc>
                  <a:txBody>
                    <a:bodyPr/>
                    <a:lstStyle/>
                    <a:p>
                      <a:pPr algn="ctr"/>
                      <a:r>
                        <a:rPr lang="en-US" sz="1100" b="0" dirty="0">
                          <a:solidFill>
                            <a:srgbClr val="000000"/>
                          </a:solidFill>
                        </a:rPr>
                        <a:t>#80A898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80A898"/>
                    </a:solidFill>
                  </a:tcPr>
                </a:tc>
                <a:tc>
                  <a:txBody>
                    <a:bodyPr/>
                    <a:lstStyle/>
                    <a:p>
                      <a:pPr algn="ctr"/>
                      <a:r>
                        <a:rPr lang="en-US" sz="1100" b="0" dirty="0">
                          <a:solidFill>
                            <a:srgbClr val="000000"/>
                          </a:solidFill>
                        </a:rPr>
                        <a:t>#80B4C4</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80B4C4"/>
                    </a:solidFill>
                  </a:tcPr>
                </a:tc>
                <a:extLst>
                  <a:ext uri="{0D108BD9-81ED-4DB2-BD59-A6C34878D82A}">
                    <a16:rowId xmlns:a16="http://schemas.microsoft.com/office/drawing/2014/main" val="2464218623"/>
                  </a:ext>
                </a:extLst>
              </a:tr>
              <a:tr h="218958">
                <a:tc>
                  <a:txBody>
                    <a:bodyPr/>
                    <a:lstStyle/>
                    <a:p>
                      <a:pPr algn="ctr"/>
                      <a:r>
                        <a:rPr lang="en-US" sz="1100" b="0" dirty="0">
                          <a:solidFill>
                            <a:srgbClr val="000000"/>
                          </a:solidFill>
                        </a:rPr>
                        <a:t>#A9ADB2</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A9ADB2"/>
                    </a:solidFill>
                  </a:tcPr>
                </a:tc>
                <a:tc>
                  <a:txBody>
                    <a:bodyPr/>
                    <a:lstStyle/>
                    <a:p>
                      <a:pPr algn="ctr"/>
                      <a:r>
                        <a:rPr lang="en-US" sz="1100" b="0" dirty="0">
                          <a:solidFill>
                            <a:srgbClr val="000000"/>
                          </a:solidFill>
                        </a:rPr>
                        <a:t>#FAC5A3</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AC5A3"/>
                    </a:solidFill>
                  </a:tcPr>
                </a:tc>
                <a:tc>
                  <a:txBody>
                    <a:bodyPr/>
                    <a:lstStyle/>
                    <a:p>
                      <a:pPr algn="ctr"/>
                      <a:r>
                        <a:rPr lang="en-US" sz="1100" b="0" dirty="0">
                          <a:solidFill>
                            <a:srgbClr val="000000"/>
                          </a:solidFill>
                        </a:rPr>
                        <a:t>#95B6A9</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5B6A9"/>
                    </a:solidFill>
                  </a:tcPr>
                </a:tc>
                <a:tc>
                  <a:txBody>
                    <a:bodyPr/>
                    <a:lstStyle/>
                    <a:p>
                      <a:pPr algn="ctr"/>
                      <a:r>
                        <a:rPr lang="en-US" sz="1100" b="0" dirty="0">
                          <a:solidFill>
                            <a:srgbClr val="000000"/>
                          </a:solidFill>
                        </a:rPr>
                        <a:t>#95C0CD</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5C0CD"/>
                    </a:solidFill>
                  </a:tcPr>
                </a:tc>
                <a:extLst>
                  <a:ext uri="{0D108BD9-81ED-4DB2-BD59-A6C34878D82A}">
                    <a16:rowId xmlns:a16="http://schemas.microsoft.com/office/drawing/2014/main" val="2981965298"/>
                  </a:ext>
                </a:extLst>
              </a:tr>
              <a:tr h="218958">
                <a:tc>
                  <a:txBody>
                    <a:bodyPr/>
                    <a:lstStyle/>
                    <a:p>
                      <a:pPr algn="ctr"/>
                      <a:r>
                        <a:rPr lang="en-US" sz="1100" b="0" dirty="0">
                          <a:solidFill>
                            <a:srgbClr val="000000"/>
                          </a:solidFill>
                        </a:rPr>
                        <a:t>#BABDC1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BABDC1"/>
                    </a:solidFill>
                  </a:tcPr>
                </a:tc>
                <a:tc>
                  <a:txBody>
                    <a:bodyPr/>
                    <a:lstStyle/>
                    <a:p>
                      <a:pPr algn="ctr"/>
                      <a:r>
                        <a:rPr lang="en-US" sz="1100" b="0" dirty="0">
                          <a:solidFill>
                            <a:srgbClr val="000000"/>
                          </a:solidFill>
                        </a:rPr>
                        <a:t>#FBD0B5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BD0B5"/>
                    </a:solidFill>
                  </a:tcPr>
                </a:tc>
                <a:tc>
                  <a:txBody>
                    <a:bodyPr/>
                    <a:lstStyle/>
                    <a:p>
                      <a:pPr algn="ctr"/>
                      <a:r>
                        <a:rPr lang="en-US" sz="1100" b="0" dirty="0">
                          <a:solidFill>
                            <a:srgbClr val="000000"/>
                          </a:solidFill>
                        </a:rPr>
                        <a:t>#AAC5BA</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AAC5BA"/>
                    </a:solidFill>
                  </a:tcPr>
                </a:tc>
                <a:tc>
                  <a:txBody>
                    <a:bodyPr/>
                    <a:lstStyle/>
                    <a:p>
                      <a:pPr algn="ctr"/>
                      <a:r>
                        <a:rPr lang="en-US" sz="1100" b="0" dirty="0">
                          <a:solidFill>
                            <a:srgbClr val="000000"/>
                          </a:solidFill>
                        </a:rPr>
                        <a:t>#AACDD7</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AACDD7"/>
                    </a:solidFill>
                  </a:tcPr>
                </a:tc>
                <a:extLst>
                  <a:ext uri="{0D108BD9-81ED-4DB2-BD59-A6C34878D82A}">
                    <a16:rowId xmlns:a16="http://schemas.microsoft.com/office/drawing/2014/main" val="1860552996"/>
                  </a:ext>
                </a:extLst>
              </a:tr>
              <a:tr h="218958">
                <a:tc>
                  <a:txBody>
                    <a:bodyPr/>
                    <a:lstStyle/>
                    <a:p>
                      <a:pPr algn="ctr"/>
                      <a:r>
                        <a:rPr lang="en-US" sz="1100" b="0" dirty="0">
                          <a:solidFill>
                            <a:srgbClr val="000000"/>
                          </a:solidFill>
                        </a:rPr>
                        <a:t>#CCCED1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CED1"/>
                    </a:solidFill>
                  </a:tcPr>
                </a:tc>
                <a:tc>
                  <a:txBody>
                    <a:bodyPr/>
                    <a:lstStyle/>
                    <a:p>
                      <a:pPr algn="ctr"/>
                      <a:r>
                        <a:rPr lang="en-US" sz="1100" b="0" dirty="0">
                          <a:solidFill>
                            <a:srgbClr val="000000"/>
                          </a:solidFill>
                        </a:rPr>
                        <a:t>#FCDCC8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CDCC8"/>
                    </a:solidFill>
                  </a:tcPr>
                </a:tc>
                <a:tc>
                  <a:txBody>
                    <a:bodyPr/>
                    <a:lstStyle/>
                    <a:p>
                      <a:pPr algn="ctr"/>
                      <a:r>
                        <a:rPr lang="en-US" sz="1100" b="0" dirty="0">
                          <a:solidFill>
                            <a:srgbClr val="000000"/>
                          </a:solidFill>
                        </a:rPr>
                        <a:t>#BFD3CB</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BFD3CB"/>
                    </a:solidFill>
                  </a:tcPr>
                </a:tc>
                <a:tc>
                  <a:txBody>
                    <a:bodyPr/>
                    <a:lstStyle/>
                    <a:p>
                      <a:pPr algn="ctr"/>
                      <a:r>
                        <a:rPr lang="en-US" sz="1100" b="0" dirty="0">
                          <a:solidFill>
                            <a:srgbClr val="000000"/>
                          </a:solidFill>
                        </a:rPr>
                        <a:t>#BFD9E1</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BFD9E1"/>
                    </a:solidFill>
                  </a:tcPr>
                </a:tc>
                <a:extLst>
                  <a:ext uri="{0D108BD9-81ED-4DB2-BD59-A6C34878D82A}">
                    <a16:rowId xmlns:a16="http://schemas.microsoft.com/office/drawing/2014/main" val="3060644456"/>
                  </a:ext>
                </a:extLst>
              </a:tr>
              <a:tr h="218958">
                <a:tc>
                  <a:txBody>
                    <a:bodyPr/>
                    <a:lstStyle/>
                    <a:p>
                      <a:pPr algn="ctr"/>
                      <a:r>
                        <a:rPr lang="en-US" sz="1100" b="0" dirty="0">
                          <a:solidFill>
                            <a:srgbClr val="000000"/>
                          </a:solidFill>
                        </a:rPr>
                        <a:t>#DDDEE0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DDEE0"/>
                    </a:solidFill>
                  </a:tcPr>
                </a:tc>
                <a:tc>
                  <a:txBody>
                    <a:bodyPr/>
                    <a:lstStyle/>
                    <a:p>
                      <a:pPr algn="ctr"/>
                      <a:r>
                        <a:rPr lang="en-US" sz="1100" b="0" dirty="0">
                          <a:solidFill>
                            <a:srgbClr val="000000"/>
                          </a:solidFill>
                        </a:rPr>
                        <a:t>#FDE8DA</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DE8DA"/>
                    </a:solidFill>
                  </a:tcPr>
                </a:tc>
                <a:tc>
                  <a:txBody>
                    <a:bodyPr/>
                    <a:lstStyle/>
                    <a:p>
                      <a:pPr algn="ctr"/>
                      <a:r>
                        <a:rPr lang="en-US" sz="1100" b="0" dirty="0">
                          <a:solidFill>
                            <a:srgbClr val="000000"/>
                          </a:solidFill>
                        </a:rPr>
                        <a:t>#D5E2DD</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5E2DD"/>
                    </a:solidFill>
                  </a:tcPr>
                </a:tc>
                <a:tc>
                  <a:txBody>
                    <a:bodyPr/>
                    <a:lstStyle/>
                    <a:p>
                      <a:pPr algn="ctr"/>
                      <a:r>
                        <a:rPr lang="en-US" sz="1100" b="0" dirty="0">
                          <a:solidFill>
                            <a:srgbClr val="000000"/>
                          </a:solidFill>
                        </a:rPr>
                        <a:t>#D5E6EB</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5E6EB"/>
                    </a:solidFill>
                  </a:tcPr>
                </a:tc>
                <a:extLst>
                  <a:ext uri="{0D108BD9-81ED-4DB2-BD59-A6C34878D82A}">
                    <a16:rowId xmlns:a16="http://schemas.microsoft.com/office/drawing/2014/main" val="3078579765"/>
                  </a:ext>
                </a:extLst>
              </a:tr>
              <a:tr h="218958">
                <a:tc>
                  <a:txBody>
                    <a:bodyPr/>
                    <a:lstStyle/>
                    <a:p>
                      <a:pPr algn="ctr"/>
                      <a:r>
                        <a:rPr lang="en-US" sz="1100" b="0" dirty="0">
                          <a:solidFill>
                            <a:srgbClr val="000000"/>
                          </a:solidFill>
                        </a:rPr>
                        <a:t>#EEEFF0</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FF0"/>
                    </a:solidFill>
                  </a:tcPr>
                </a:tc>
                <a:tc>
                  <a:txBody>
                    <a:bodyPr/>
                    <a:lstStyle/>
                    <a:p>
                      <a:pPr algn="ctr"/>
                      <a:r>
                        <a:rPr lang="en-US" sz="1100" b="0" dirty="0">
                          <a:solidFill>
                            <a:srgbClr val="000000"/>
                          </a:solidFill>
                        </a:rPr>
                        <a:t>#FEF3ED</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EF3ED"/>
                    </a:solidFill>
                  </a:tcPr>
                </a:tc>
                <a:tc>
                  <a:txBody>
                    <a:bodyPr/>
                    <a:lstStyle/>
                    <a:p>
                      <a:pPr algn="ctr"/>
                      <a:r>
                        <a:rPr lang="en-US" sz="1100" b="0" dirty="0">
                          <a:solidFill>
                            <a:srgbClr val="000000"/>
                          </a:solidFill>
                        </a:rPr>
                        <a:t>#EAF0EE</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AF0EE"/>
                    </a:solidFill>
                  </a:tcPr>
                </a:tc>
                <a:tc>
                  <a:txBody>
                    <a:bodyPr/>
                    <a:lstStyle/>
                    <a:p>
                      <a:pPr algn="ctr"/>
                      <a:r>
                        <a:rPr lang="en-US" sz="1100" b="0" dirty="0">
                          <a:solidFill>
                            <a:srgbClr val="000000"/>
                          </a:solidFill>
                        </a:rPr>
                        <a:t>#EAF2F5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AF2F5"/>
                    </a:solidFill>
                  </a:tcPr>
                </a:tc>
                <a:extLst>
                  <a:ext uri="{0D108BD9-81ED-4DB2-BD59-A6C34878D82A}">
                    <a16:rowId xmlns:a16="http://schemas.microsoft.com/office/drawing/2014/main" val="2229252144"/>
                  </a:ext>
                </a:extLst>
              </a:tr>
            </a:tbl>
          </a:graphicData>
        </a:graphic>
      </p:graphicFrame>
    </p:spTree>
    <p:extLst>
      <p:ext uri="{BB962C8B-B14F-4D97-AF65-F5344CB8AC3E}">
        <p14:creationId xmlns:p14="http://schemas.microsoft.com/office/powerpoint/2010/main" val="1128220634"/>
      </p:ext>
    </p:extLst>
  </p:cSld>
  <p:clrMapOvr>
    <a:masterClrMapping/>
  </p:clrMapOvr>
  <p:transition>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5">
            <a:extLst>
              <a:ext uri="{FF2B5EF4-FFF2-40B4-BE49-F238E27FC236}">
                <a16:creationId xmlns:a16="http://schemas.microsoft.com/office/drawing/2014/main" id="{0AE0FAB8-81B6-C535-3029-F725F611A58F}"/>
              </a:ext>
            </a:extLst>
          </p:cNvPr>
          <p:cNvSpPr>
            <a:spLocks noGrp="1"/>
          </p:cNvSpPr>
          <p:nvPr>
            <p:ph type="title"/>
          </p:nvPr>
        </p:nvSpPr>
        <p:spPr>
          <a:xfrm>
            <a:off x="609601" y="457201"/>
            <a:ext cx="10972799" cy="461665"/>
          </a:xfrm>
        </p:spPr>
        <p:txBody>
          <a:bodyPr/>
          <a:lstStyle/>
          <a:p>
            <a:r>
              <a:rPr lang="en-US"/>
              <a:t>TYPOGRAPHY</a:t>
            </a:r>
          </a:p>
        </p:txBody>
      </p:sp>
      <p:sp>
        <p:nvSpPr>
          <p:cNvPr id="13" name="Text Placeholder 12">
            <a:extLst>
              <a:ext uri="{FF2B5EF4-FFF2-40B4-BE49-F238E27FC236}">
                <a16:creationId xmlns:a16="http://schemas.microsoft.com/office/drawing/2014/main" id="{C858C6E6-7AC1-D4F6-AF0B-410DD45F10CF}"/>
              </a:ext>
            </a:extLst>
          </p:cNvPr>
          <p:cNvSpPr>
            <a:spLocks noGrp="1"/>
          </p:cNvSpPr>
          <p:nvPr>
            <p:ph type="body" sz="quarter" idx="18"/>
          </p:nvPr>
        </p:nvSpPr>
        <p:spPr/>
        <p:txBody>
          <a:bodyPr/>
          <a:lstStyle/>
          <a:p>
            <a:r>
              <a:rPr lang="en-US"/>
              <a:t>TEMPLATE GUIDELINES</a:t>
            </a:r>
          </a:p>
        </p:txBody>
      </p:sp>
      <p:sp>
        <p:nvSpPr>
          <p:cNvPr id="5" name="object 3">
            <a:extLst>
              <a:ext uri="{FF2B5EF4-FFF2-40B4-BE49-F238E27FC236}">
                <a16:creationId xmlns:a16="http://schemas.microsoft.com/office/drawing/2014/main" id="{CBFA2418-8DA2-E9FB-C287-0C6A64149A84}"/>
              </a:ext>
            </a:extLst>
          </p:cNvPr>
          <p:cNvSpPr txBox="1"/>
          <p:nvPr/>
        </p:nvSpPr>
        <p:spPr>
          <a:xfrm>
            <a:off x="6414770" y="2135520"/>
            <a:ext cx="5167630" cy="837995"/>
          </a:xfrm>
          <a:prstGeom prst="rect">
            <a:avLst/>
          </a:prstGeom>
        </p:spPr>
        <p:txBody>
          <a:bodyPr vert="horz" wrap="square" lIns="0" tIns="6931"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a:ln>
                  <a:noFill/>
                </a:ln>
                <a:solidFill>
                  <a:srgbClr val="313A45"/>
                </a:solidFill>
                <a:effectLst/>
                <a:uLnTx/>
                <a:uFillTx/>
                <a:latin typeface="Avenir Next LT Pro" panose="020B0504020202020204" pitchFamily="34" charset="77"/>
                <a:ea typeface="+mn-ea"/>
                <a:cs typeface="+mn-cs"/>
              </a:rPr>
              <a:t>TITLES </a:t>
            </a:r>
            <a:r>
              <a:rPr kumimoji="0" lang="en-US" sz="1100" b="0" i="0" u="none" strike="noStrike" kern="1200" cap="none" spc="0" normalizeH="0" baseline="0" noProof="0">
                <a:ln>
                  <a:noFill/>
                </a:ln>
                <a:solidFill>
                  <a:srgbClr val="313A45"/>
                </a:solidFill>
                <a:effectLst/>
                <a:uLnTx/>
                <a:uFillTx/>
                <a:latin typeface="Avenir Next LT Pro" panose="020B0504020202020204" pitchFamily="34" charset="77"/>
                <a:ea typeface="+mn-ea"/>
                <a:cs typeface="+mn-cs"/>
              </a:rPr>
              <a:t>PT 54</a:t>
            </a:r>
          </a:p>
        </p:txBody>
      </p:sp>
      <p:sp>
        <p:nvSpPr>
          <p:cNvPr id="7" name="Content Placeholder 3">
            <a:extLst>
              <a:ext uri="{FF2B5EF4-FFF2-40B4-BE49-F238E27FC236}">
                <a16:creationId xmlns:a16="http://schemas.microsoft.com/office/drawing/2014/main" id="{FF52EFF9-7148-F208-5885-973B120B3F99}"/>
              </a:ext>
            </a:extLst>
          </p:cNvPr>
          <p:cNvSpPr txBox="1">
            <a:spLocks/>
          </p:cNvSpPr>
          <p:nvPr/>
        </p:nvSpPr>
        <p:spPr>
          <a:xfrm>
            <a:off x="6414770" y="3096415"/>
            <a:ext cx="5167630" cy="369332"/>
          </a:xfrm>
          <a:prstGeom prst="rect">
            <a:avLst/>
          </a:prstGeom>
        </p:spPr>
        <p:txBody>
          <a:bodyPr vert="horz" wrap="square" lIns="0" tIns="45720" rIns="0" bIns="45720" rtlCol="0">
            <a:spAutoFit/>
          </a:bodyPr>
          <a:lstStyle>
            <a:lvl1pPr marL="169863" indent="-169863" algn="l" defTabSz="914400" rtl="0" eaLnBrk="1" latinLnBrk="0" hangingPunct="1">
              <a:lnSpc>
                <a:spcPct val="100000"/>
              </a:lnSpc>
              <a:spcBef>
                <a:spcPts val="600"/>
              </a:spcBef>
              <a:buFont typeface="Arial" panose="020B0604020202020204" pitchFamily="34" charset="0"/>
              <a:buChar char="•"/>
              <a:defRPr lang="en-US" sz="1400" kern="1200" spc="0" dirty="0">
                <a:solidFill>
                  <a:schemeClr val="tx2"/>
                </a:solidFill>
                <a:latin typeface="Avenir Next LT Pro" panose="020B0504020202020204" pitchFamily="34" charset="77"/>
                <a:ea typeface="+mn-ea"/>
                <a:cs typeface="Arial" panose="020B0604020202020204" pitchFamily="34" charset="0"/>
              </a:defRPr>
            </a:lvl1pPr>
            <a:lvl2pPr marL="344488" indent="-174625" algn="l" defTabSz="914400" rtl="0" eaLnBrk="1" latinLnBrk="0" hangingPunct="1">
              <a:lnSpc>
                <a:spcPct val="100000"/>
              </a:lnSpc>
              <a:spcBef>
                <a:spcPts val="600"/>
              </a:spcBef>
              <a:buClr>
                <a:schemeClr val="tx1"/>
              </a:buClr>
              <a:buFont typeface="Arial" panose="020B0604020202020204" pitchFamily="34" charset="0"/>
              <a:buChar char="–"/>
              <a:defRPr lang="en-US" sz="1200" kern="1200" spc="0" dirty="0">
                <a:solidFill>
                  <a:schemeClr val="tx2"/>
                </a:solidFill>
                <a:latin typeface="Avenir Next LT Pro" panose="020B0504020202020204" pitchFamily="34" charset="77"/>
                <a:ea typeface="+mn-ea"/>
                <a:cs typeface="Arial" panose="020B0604020202020204" pitchFamily="34" charset="0"/>
              </a:defRPr>
            </a:lvl2pPr>
            <a:lvl3pPr marL="514350" indent="-169863" algn="l" defTabSz="914400" rtl="0" eaLnBrk="1" latinLnBrk="0" hangingPunct="1">
              <a:lnSpc>
                <a:spcPct val="100000"/>
              </a:lnSpc>
              <a:spcBef>
                <a:spcPts val="600"/>
              </a:spcBef>
              <a:buFont typeface="Arial" panose="020B0604020202020204" pitchFamily="34" charset="0"/>
              <a:buChar char="&gt;"/>
              <a:defRPr lang="en-US" sz="1200" kern="1200" spc="0" dirty="0">
                <a:solidFill>
                  <a:schemeClr val="tx2"/>
                </a:solidFill>
                <a:latin typeface="Avenir Next LT Pro" panose="020B0504020202020204" pitchFamily="34" charset="77"/>
                <a:ea typeface="+mn-ea"/>
                <a:cs typeface="Arial" panose="020B0604020202020204" pitchFamily="34" charset="0"/>
              </a:defRPr>
            </a:lvl3pPr>
            <a:lvl4pPr marL="688975" indent="-174625" algn="l" defTabSz="914400" rtl="0" eaLnBrk="1" latinLnBrk="0" hangingPunct="1">
              <a:lnSpc>
                <a:spcPct val="100000"/>
              </a:lnSpc>
              <a:spcBef>
                <a:spcPts val="600"/>
              </a:spcBef>
              <a:buFont typeface="Wingdings" panose="05000000000000000000" pitchFamily="2" charset="2"/>
              <a:buChar char="§"/>
              <a:defRPr lang="en-US" sz="1200" kern="1200" spc="0" dirty="0">
                <a:solidFill>
                  <a:schemeClr val="tx2"/>
                </a:solidFill>
                <a:latin typeface="Avenir Next LT Pro" panose="020B0504020202020204" pitchFamily="34" charset="77"/>
                <a:ea typeface="+mn-ea"/>
                <a:cs typeface="Arial" panose="020B0604020202020204" pitchFamily="34" charset="0"/>
              </a:defRPr>
            </a:lvl4pPr>
            <a:lvl5pPr marL="914400" indent="-225425" algn="l" defTabSz="914400" rtl="0" eaLnBrk="1" latinLnBrk="0" hangingPunct="1">
              <a:lnSpc>
                <a:spcPct val="100000"/>
              </a:lnSpc>
              <a:spcBef>
                <a:spcPts val="600"/>
              </a:spcBef>
              <a:buFont typeface="Arial" panose="020B0604020202020204" pitchFamily="34" charset="0"/>
              <a:buChar char="•"/>
              <a:defRPr lang="en-US" sz="1400" kern="1200" spc="0" dirty="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a:pPr>
            <a:r>
              <a:rPr kumimoji="0" lang="en-US" sz="1800" b="1" i="0" u="none" strike="noStrike" kern="1200" cap="none" spc="0" normalizeH="0" baseline="0" noProof="0">
                <a:ln>
                  <a:noFill/>
                </a:ln>
                <a:solidFill>
                  <a:srgbClr val="F37320"/>
                </a:solidFill>
                <a:effectLst/>
                <a:uLnTx/>
                <a:uFillTx/>
                <a:latin typeface="Avenir Next LT Pro" panose="020B0504020202020204" pitchFamily="34" charset="77"/>
                <a:ea typeface="+mn-ea"/>
                <a:cs typeface="Arial" panose="020B0604020202020204" pitchFamily="34" charset="0"/>
              </a:rPr>
              <a:t>Business Line Or Title </a:t>
            </a:r>
            <a:r>
              <a:rPr kumimoji="0" lang="en-US" sz="1100" b="0" i="0" u="none" strike="noStrike" kern="1200" cap="none" spc="0" normalizeH="0" baseline="0" noProof="0">
                <a:ln>
                  <a:noFill/>
                </a:ln>
                <a:solidFill>
                  <a:srgbClr val="313A45"/>
                </a:solidFill>
                <a:effectLst/>
                <a:uLnTx/>
                <a:uFillTx/>
                <a:latin typeface="Avenir Next LT Pro" panose="020B0504020202020204" pitchFamily="34" charset="77"/>
                <a:ea typeface="+mn-ea"/>
                <a:cs typeface="Arial" panose="020B0604020202020204" pitchFamily="34" charset="0"/>
              </a:rPr>
              <a:t>PT 18</a:t>
            </a:r>
            <a:endParaRPr kumimoji="0" lang="en-US" sz="1100" b="0" i="1" u="none" strike="noStrike" kern="1200" cap="none" spc="0" normalizeH="0" baseline="0" noProof="0">
              <a:ln>
                <a:noFill/>
              </a:ln>
              <a:solidFill>
                <a:srgbClr val="313A45"/>
              </a:solidFill>
              <a:effectLst/>
              <a:uLnTx/>
              <a:uFillTx/>
              <a:latin typeface="Avenir Next LT Pro" panose="020B0504020202020204" pitchFamily="34" charset="77"/>
              <a:ea typeface="+mn-ea"/>
              <a:cs typeface="Arial" panose="020B0604020202020204" pitchFamily="34" charset="0"/>
            </a:endParaRPr>
          </a:p>
        </p:txBody>
      </p:sp>
      <p:sp>
        <p:nvSpPr>
          <p:cNvPr id="10" name="Content Placeholder 3">
            <a:extLst>
              <a:ext uri="{FF2B5EF4-FFF2-40B4-BE49-F238E27FC236}">
                <a16:creationId xmlns:a16="http://schemas.microsoft.com/office/drawing/2014/main" id="{212A5AC4-4A9F-3667-76D2-E7256403E9F4}"/>
              </a:ext>
            </a:extLst>
          </p:cNvPr>
          <p:cNvSpPr txBox="1">
            <a:spLocks/>
          </p:cNvSpPr>
          <p:nvPr/>
        </p:nvSpPr>
        <p:spPr>
          <a:xfrm>
            <a:off x="6414770" y="3588647"/>
            <a:ext cx="5167630" cy="523220"/>
          </a:xfrm>
          <a:prstGeom prst="rect">
            <a:avLst/>
          </a:prstGeom>
        </p:spPr>
        <p:txBody>
          <a:bodyPr vert="horz" wrap="square" lIns="0" tIns="45720" rIns="0" bIns="45720" rtlCol="0">
            <a:spAutoFit/>
          </a:bodyPr>
          <a:lstStyle>
            <a:lvl1pPr marL="169863" indent="-169863" algn="l" defTabSz="914400" rtl="0" eaLnBrk="1" latinLnBrk="0" hangingPunct="1">
              <a:lnSpc>
                <a:spcPct val="100000"/>
              </a:lnSpc>
              <a:spcBef>
                <a:spcPts val="600"/>
              </a:spcBef>
              <a:buFont typeface="Arial" panose="020B0604020202020204" pitchFamily="34" charset="0"/>
              <a:buChar char="•"/>
              <a:defRPr lang="en-US" sz="1400" kern="1200" spc="0" dirty="0">
                <a:solidFill>
                  <a:schemeClr val="tx2"/>
                </a:solidFill>
                <a:latin typeface="Avenir Next LT Pro" panose="020B0504020202020204" pitchFamily="34" charset="77"/>
                <a:ea typeface="+mn-ea"/>
                <a:cs typeface="Arial" panose="020B0604020202020204" pitchFamily="34" charset="0"/>
              </a:defRPr>
            </a:lvl1pPr>
            <a:lvl2pPr marL="344488" indent="-174625" algn="l" defTabSz="914400" rtl="0" eaLnBrk="1" latinLnBrk="0" hangingPunct="1">
              <a:lnSpc>
                <a:spcPct val="100000"/>
              </a:lnSpc>
              <a:spcBef>
                <a:spcPts val="600"/>
              </a:spcBef>
              <a:buClr>
                <a:schemeClr val="tx1"/>
              </a:buClr>
              <a:buFont typeface="Arial" panose="020B0604020202020204" pitchFamily="34" charset="0"/>
              <a:buChar char="–"/>
              <a:defRPr lang="en-US" sz="1200" kern="1200" spc="0" dirty="0">
                <a:solidFill>
                  <a:schemeClr val="tx2"/>
                </a:solidFill>
                <a:latin typeface="Avenir Next LT Pro" panose="020B0504020202020204" pitchFamily="34" charset="77"/>
                <a:ea typeface="+mn-ea"/>
                <a:cs typeface="Arial" panose="020B0604020202020204" pitchFamily="34" charset="0"/>
              </a:defRPr>
            </a:lvl2pPr>
            <a:lvl3pPr marL="514350" indent="-169863" algn="l" defTabSz="914400" rtl="0" eaLnBrk="1" latinLnBrk="0" hangingPunct="1">
              <a:lnSpc>
                <a:spcPct val="100000"/>
              </a:lnSpc>
              <a:spcBef>
                <a:spcPts val="600"/>
              </a:spcBef>
              <a:buFont typeface="Arial" panose="020B0604020202020204" pitchFamily="34" charset="0"/>
              <a:buChar char="&gt;"/>
              <a:defRPr lang="en-US" sz="1200" kern="1200" spc="0" dirty="0">
                <a:solidFill>
                  <a:schemeClr val="tx2"/>
                </a:solidFill>
                <a:latin typeface="Avenir Next LT Pro" panose="020B0504020202020204" pitchFamily="34" charset="77"/>
                <a:ea typeface="+mn-ea"/>
                <a:cs typeface="Arial" panose="020B0604020202020204" pitchFamily="34" charset="0"/>
              </a:defRPr>
            </a:lvl3pPr>
            <a:lvl4pPr marL="688975" indent="-174625" algn="l" defTabSz="914400" rtl="0" eaLnBrk="1" latinLnBrk="0" hangingPunct="1">
              <a:lnSpc>
                <a:spcPct val="100000"/>
              </a:lnSpc>
              <a:spcBef>
                <a:spcPts val="600"/>
              </a:spcBef>
              <a:buFont typeface="Wingdings" panose="05000000000000000000" pitchFamily="2" charset="2"/>
              <a:buChar char="§"/>
              <a:defRPr lang="en-US" sz="1200" kern="1200" spc="0" dirty="0">
                <a:solidFill>
                  <a:schemeClr val="tx2"/>
                </a:solidFill>
                <a:latin typeface="Avenir Next LT Pro" panose="020B0504020202020204" pitchFamily="34" charset="77"/>
                <a:ea typeface="+mn-ea"/>
                <a:cs typeface="Arial" panose="020B0604020202020204" pitchFamily="34" charset="0"/>
              </a:defRPr>
            </a:lvl4pPr>
            <a:lvl5pPr marL="914400" indent="-225425" algn="l" defTabSz="914400" rtl="0" eaLnBrk="1" latinLnBrk="0" hangingPunct="1">
              <a:lnSpc>
                <a:spcPct val="100000"/>
              </a:lnSpc>
              <a:spcBef>
                <a:spcPts val="600"/>
              </a:spcBef>
              <a:buFont typeface="Arial" panose="020B0604020202020204" pitchFamily="34" charset="0"/>
              <a:buChar char="•"/>
              <a:defRPr lang="en-US" sz="1400" kern="1200" spc="0" dirty="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a:pPr>
            <a:r>
              <a:rPr kumimoji="0" lang="en-US" sz="2800" b="0" i="0" u="none" strike="noStrike" kern="1200" cap="none" spc="0" normalizeH="0" baseline="0" noProof="0">
                <a:ln>
                  <a:noFill/>
                </a:ln>
                <a:solidFill>
                  <a:srgbClr val="313A45"/>
                </a:solidFill>
                <a:effectLst/>
                <a:uLnTx/>
                <a:uFillTx/>
                <a:latin typeface="Avenir Next LT Pro" panose="020B0504020202020204" pitchFamily="34" charset="77"/>
                <a:ea typeface="+mn-ea"/>
                <a:cs typeface="Arial" panose="020B0604020202020204" pitchFamily="34" charset="0"/>
              </a:rPr>
              <a:t>Content Slide Title </a:t>
            </a:r>
            <a:r>
              <a:rPr kumimoji="0" lang="en-US" sz="1100" b="0" i="0" u="none" strike="noStrike" kern="1200" cap="none" spc="0" normalizeH="0" baseline="0" noProof="0">
                <a:ln>
                  <a:noFill/>
                </a:ln>
                <a:solidFill>
                  <a:srgbClr val="313A45"/>
                </a:solidFill>
                <a:effectLst/>
                <a:uLnTx/>
                <a:uFillTx/>
                <a:latin typeface="Avenir Next LT Pro" panose="020B0504020202020204" pitchFamily="34" charset="77"/>
                <a:ea typeface="+mn-ea"/>
                <a:cs typeface="Arial" panose="020B0604020202020204" pitchFamily="34" charset="0"/>
              </a:rPr>
              <a:t>PT 28</a:t>
            </a:r>
            <a:endParaRPr kumimoji="0" lang="en-US" sz="1400" b="0" i="0" u="none" strike="noStrike" kern="1200" cap="none" spc="0" normalizeH="0" baseline="0" noProof="0">
              <a:ln>
                <a:noFill/>
              </a:ln>
              <a:solidFill>
                <a:srgbClr val="313A45"/>
              </a:solidFill>
              <a:effectLst/>
              <a:uLnTx/>
              <a:uFillTx/>
              <a:latin typeface="Avenir Next LT Pro" panose="020B0504020202020204" pitchFamily="34" charset="77"/>
              <a:ea typeface="+mn-ea"/>
              <a:cs typeface="Arial" panose="020B0604020202020204" pitchFamily="34" charset="0"/>
            </a:endParaRPr>
          </a:p>
        </p:txBody>
      </p:sp>
      <p:sp>
        <p:nvSpPr>
          <p:cNvPr id="11" name="Content Placeholder 3">
            <a:extLst>
              <a:ext uri="{FF2B5EF4-FFF2-40B4-BE49-F238E27FC236}">
                <a16:creationId xmlns:a16="http://schemas.microsoft.com/office/drawing/2014/main" id="{365C9A02-3763-E523-606F-B2A826BA7B7F}"/>
              </a:ext>
            </a:extLst>
          </p:cNvPr>
          <p:cNvSpPr txBox="1">
            <a:spLocks/>
          </p:cNvSpPr>
          <p:nvPr/>
        </p:nvSpPr>
        <p:spPr>
          <a:xfrm>
            <a:off x="6414770" y="4234766"/>
            <a:ext cx="5167630" cy="307777"/>
          </a:xfrm>
          <a:prstGeom prst="rect">
            <a:avLst/>
          </a:prstGeom>
        </p:spPr>
        <p:txBody>
          <a:bodyPr vert="horz" wrap="square" lIns="0" tIns="45720" rIns="0" bIns="45720" rtlCol="0">
            <a:spAutoFit/>
          </a:bodyPr>
          <a:lstStyle>
            <a:lvl1pPr marL="169863" indent="-169863" algn="l" defTabSz="914400" rtl="0" eaLnBrk="1" latinLnBrk="0" hangingPunct="1">
              <a:lnSpc>
                <a:spcPct val="100000"/>
              </a:lnSpc>
              <a:spcBef>
                <a:spcPts val="600"/>
              </a:spcBef>
              <a:buFont typeface="Arial" panose="020B0604020202020204" pitchFamily="34" charset="0"/>
              <a:buChar char="•"/>
              <a:defRPr lang="en-US" sz="1400" kern="1200" spc="0" dirty="0">
                <a:solidFill>
                  <a:schemeClr val="tx2"/>
                </a:solidFill>
                <a:latin typeface="Avenir Next LT Pro" panose="020B0504020202020204" pitchFamily="34" charset="77"/>
                <a:ea typeface="+mn-ea"/>
                <a:cs typeface="Arial" panose="020B0604020202020204" pitchFamily="34" charset="0"/>
              </a:defRPr>
            </a:lvl1pPr>
            <a:lvl2pPr marL="344488" indent="-174625" algn="l" defTabSz="914400" rtl="0" eaLnBrk="1" latinLnBrk="0" hangingPunct="1">
              <a:lnSpc>
                <a:spcPct val="100000"/>
              </a:lnSpc>
              <a:spcBef>
                <a:spcPts val="600"/>
              </a:spcBef>
              <a:buClr>
                <a:schemeClr val="tx1"/>
              </a:buClr>
              <a:buFont typeface="Arial" panose="020B0604020202020204" pitchFamily="34" charset="0"/>
              <a:buChar char="–"/>
              <a:defRPr lang="en-US" sz="1200" kern="1200" spc="0" dirty="0">
                <a:solidFill>
                  <a:schemeClr val="tx2"/>
                </a:solidFill>
                <a:latin typeface="Avenir Next LT Pro" panose="020B0504020202020204" pitchFamily="34" charset="77"/>
                <a:ea typeface="+mn-ea"/>
                <a:cs typeface="Arial" panose="020B0604020202020204" pitchFamily="34" charset="0"/>
              </a:defRPr>
            </a:lvl2pPr>
            <a:lvl3pPr marL="514350" indent="-169863" algn="l" defTabSz="914400" rtl="0" eaLnBrk="1" latinLnBrk="0" hangingPunct="1">
              <a:lnSpc>
                <a:spcPct val="100000"/>
              </a:lnSpc>
              <a:spcBef>
                <a:spcPts val="600"/>
              </a:spcBef>
              <a:buFont typeface="Arial" panose="020B0604020202020204" pitchFamily="34" charset="0"/>
              <a:buChar char="&gt;"/>
              <a:defRPr lang="en-US" sz="1200" kern="1200" spc="0" dirty="0">
                <a:solidFill>
                  <a:schemeClr val="tx2"/>
                </a:solidFill>
                <a:latin typeface="Avenir Next LT Pro" panose="020B0504020202020204" pitchFamily="34" charset="77"/>
                <a:ea typeface="+mn-ea"/>
                <a:cs typeface="Arial" panose="020B0604020202020204" pitchFamily="34" charset="0"/>
              </a:defRPr>
            </a:lvl3pPr>
            <a:lvl4pPr marL="688975" indent="-174625" algn="l" defTabSz="914400" rtl="0" eaLnBrk="1" latinLnBrk="0" hangingPunct="1">
              <a:lnSpc>
                <a:spcPct val="100000"/>
              </a:lnSpc>
              <a:spcBef>
                <a:spcPts val="600"/>
              </a:spcBef>
              <a:buFont typeface="Wingdings" panose="05000000000000000000" pitchFamily="2" charset="2"/>
              <a:buChar char="§"/>
              <a:defRPr lang="en-US" sz="1200" kern="1200" spc="0" dirty="0">
                <a:solidFill>
                  <a:schemeClr val="tx2"/>
                </a:solidFill>
                <a:latin typeface="Avenir Next LT Pro" panose="020B0504020202020204" pitchFamily="34" charset="77"/>
                <a:ea typeface="+mn-ea"/>
                <a:cs typeface="Arial" panose="020B0604020202020204" pitchFamily="34" charset="0"/>
              </a:defRPr>
            </a:lvl4pPr>
            <a:lvl5pPr marL="914400" indent="-225425" algn="l" defTabSz="914400" rtl="0" eaLnBrk="1" latinLnBrk="0" hangingPunct="1">
              <a:lnSpc>
                <a:spcPct val="100000"/>
              </a:lnSpc>
              <a:spcBef>
                <a:spcPts val="600"/>
              </a:spcBef>
              <a:buFont typeface="Arial" panose="020B0604020202020204" pitchFamily="34" charset="0"/>
              <a:buChar char="•"/>
              <a:defRPr lang="en-US" sz="1400" kern="1200" spc="0" dirty="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a:pPr>
            <a:r>
              <a:rPr kumimoji="0" lang="en-US" sz="1400" b="0" i="0" u="none" strike="noStrike" kern="1200" cap="none" spc="0" normalizeH="0" baseline="0" noProof="0">
                <a:ln>
                  <a:noFill/>
                </a:ln>
                <a:solidFill>
                  <a:srgbClr val="313A45"/>
                </a:solidFill>
                <a:effectLst/>
                <a:uLnTx/>
                <a:uFillTx/>
                <a:latin typeface="Avenir Next LT Pro" panose="020B0504020202020204" pitchFamily="34" charset="77"/>
                <a:ea typeface="+mn-ea"/>
                <a:cs typeface="Arial" panose="020B0604020202020204" pitchFamily="34" charset="0"/>
              </a:rPr>
              <a:t>Content slide body copy </a:t>
            </a:r>
            <a:r>
              <a:rPr kumimoji="0" lang="en-US" sz="1100" b="0" i="0" u="none" strike="noStrike" kern="1200" cap="none" spc="0" normalizeH="0" baseline="0" noProof="0">
                <a:ln>
                  <a:noFill/>
                </a:ln>
                <a:solidFill>
                  <a:srgbClr val="313A45"/>
                </a:solidFill>
                <a:effectLst/>
                <a:uLnTx/>
                <a:uFillTx/>
                <a:latin typeface="Avenir Next LT Pro" panose="020B0504020202020204" pitchFamily="34" charset="77"/>
                <a:ea typeface="+mn-ea"/>
                <a:cs typeface="Arial" panose="020B0604020202020204" pitchFamily="34" charset="0"/>
              </a:rPr>
              <a:t>PT 14</a:t>
            </a:r>
            <a:endParaRPr kumimoji="0" lang="en-US" sz="1100" b="0" i="1" u="none" strike="noStrike" kern="1200" cap="none" spc="0" normalizeH="0" baseline="0" noProof="0">
              <a:ln>
                <a:noFill/>
              </a:ln>
              <a:solidFill>
                <a:srgbClr val="313A45"/>
              </a:solidFill>
              <a:effectLst/>
              <a:uLnTx/>
              <a:uFillTx/>
              <a:latin typeface="Avenir Next LT Pro" panose="020B0504020202020204" pitchFamily="34" charset="77"/>
              <a:ea typeface="+mn-ea"/>
              <a:cs typeface="Arial" panose="020B0604020202020204" pitchFamily="34" charset="0"/>
            </a:endParaRPr>
          </a:p>
        </p:txBody>
      </p:sp>
      <p:sp>
        <p:nvSpPr>
          <p:cNvPr id="12" name="object 3">
            <a:extLst>
              <a:ext uri="{FF2B5EF4-FFF2-40B4-BE49-F238E27FC236}">
                <a16:creationId xmlns:a16="http://schemas.microsoft.com/office/drawing/2014/main" id="{2481B840-1D9B-43DF-1E22-66EEB28C0C3E}"/>
              </a:ext>
            </a:extLst>
          </p:cNvPr>
          <p:cNvSpPr txBox="1"/>
          <p:nvPr/>
        </p:nvSpPr>
        <p:spPr>
          <a:xfrm>
            <a:off x="609600" y="1488556"/>
            <a:ext cx="5167630" cy="2807765"/>
          </a:xfrm>
          <a:prstGeom prst="rect">
            <a:avLst/>
          </a:prstGeom>
        </p:spPr>
        <p:txBody>
          <a:bodyPr vert="horz" wrap="square" lIns="0" tIns="6931"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313A45"/>
                </a:solidFill>
                <a:effectLst/>
                <a:uLnTx/>
                <a:uFillTx/>
                <a:latin typeface="Avenir Next LT Pro" panose="020B0504020202020204" pitchFamily="34" charset="77"/>
                <a:ea typeface="+mn-ea"/>
                <a:cs typeface="+mn-cs"/>
              </a:rPr>
              <a:t>The new headline typeface, Avenir Next LT Pro, will be used throughout. </a:t>
            </a:r>
            <a:br>
              <a:rPr kumimoji="0" lang="en-US" sz="1400" b="0" i="0" u="none" strike="noStrike" kern="1200" cap="none" spc="0" normalizeH="0" baseline="0" noProof="0">
                <a:ln>
                  <a:noFill/>
                </a:ln>
                <a:solidFill>
                  <a:srgbClr val="313A45"/>
                </a:solidFill>
                <a:effectLst/>
                <a:uLnTx/>
                <a:uFillTx/>
                <a:latin typeface="Avenir Next LT Pro" panose="020B0504020202020204" pitchFamily="34" charset="77"/>
                <a:ea typeface="+mn-ea"/>
                <a:cs typeface="+mn-cs"/>
              </a:rPr>
            </a:br>
            <a:endParaRPr kumimoji="0" lang="en-US" sz="1400" b="0" i="0" u="none" strike="noStrike" kern="1200" cap="none" spc="0" normalizeH="0" baseline="0" noProof="0">
              <a:ln>
                <a:noFill/>
              </a:ln>
              <a:solidFill>
                <a:srgbClr val="313A45"/>
              </a:solidFill>
              <a:effectLst/>
              <a:uLnTx/>
              <a:uFillTx/>
              <a:latin typeface="Avenir Next LT Pro" panose="020B0504020202020204" pitchFamily="34" charset="77"/>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313A45"/>
                </a:solidFill>
                <a:effectLst/>
                <a:uLnTx/>
                <a:uFillTx/>
                <a:latin typeface="Avenir Next LT Pro" panose="020B0504020202020204" pitchFamily="34" charset="77"/>
                <a:ea typeface="+mn-ea"/>
                <a:cs typeface="+mn-cs"/>
              </a:rPr>
              <a:t>This font offers sophistication with a sense of boldness and dynamism. </a:t>
            </a:r>
            <a:br>
              <a:rPr kumimoji="0" lang="en-US" sz="1400" b="0" i="0" u="none" strike="noStrike" kern="1200" cap="none" spc="0" normalizeH="0" baseline="0" noProof="0">
                <a:ln>
                  <a:noFill/>
                </a:ln>
                <a:solidFill>
                  <a:srgbClr val="313A45"/>
                </a:solidFill>
                <a:effectLst/>
                <a:uLnTx/>
                <a:uFillTx/>
                <a:latin typeface="Avenir Next LT Pro" panose="020B0504020202020204" pitchFamily="34" charset="77"/>
                <a:ea typeface="+mn-ea"/>
                <a:cs typeface="+mn-cs"/>
              </a:rPr>
            </a:br>
            <a:endParaRPr kumimoji="0" lang="en-US" sz="1400" b="0" i="0" u="none" strike="noStrike" kern="1200" cap="none" spc="0" normalizeH="0" baseline="0" noProof="0">
              <a:ln>
                <a:noFill/>
              </a:ln>
              <a:solidFill>
                <a:srgbClr val="313A45"/>
              </a:solidFill>
              <a:effectLst/>
              <a:uLnTx/>
              <a:uFillTx/>
              <a:latin typeface="Avenir Next LT Pro" panose="020B0504020202020204" pitchFamily="34" charset="77"/>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313A45"/>
                </a:solidFill>
                <a:effectLst/>
                <a:uLnTx/>
                <a:uFillTx/>
                <a:latin typeface="Avenir Next LT Pro" panose="020B0504020202020204" pitchFamily="34" charset="77"/>
                <a:ea typeface="+mn-ea"/>
                <a:cs typeface="+mn-cs"/>
              </a:rPr>
              <a:t>Use of caps for titles create an opportunity to convey ideas efficiently and boldly. </a:t>
            </a:r>
            <a:br>
              <a:rPr kumimoji="0" lang="en-US" sz="1400" b="0" i="0" u="none" strike="noStrike" kern="1200" cap="none" spc="0" normalizeH="0" baseline="0" noProof="0">
                <a:ln>
                  <a:noFill/>
                </a:ln>
                <a:solidFill>
                  <a:srgbClr val="313A45"/>
                </a:solidFill>
                <a:effectLst/>
                <a:uLnTx/>
                <a:uFillTx/>
                <a:latin typeface="Avenir Next LT Pro" panose="020B0504020202020204" pitchFamily="34" charset="77"/>
                <a:ea typeface="+mn-ea"/>
                <a:cs typeface="+mn-cs"/>
              </a:rPr>
            </a:br>
            <a:endParaRPr kumimoji="0" lang="en-US" sz="1400" b="0" i="0" u="none" strike="noStrike" kern="1200" cap="none" spc="0" normalizeH="0" baseline="0" noProof="0">
              <a:ln>
                <a:noFill/>
              </a:ln>
              <a:solidFill>
                <a:srgbClr val="313A45"/>
              </a:solidFill>
              <a:effectLst/>
              <a:uLnTx/>
              <a:uFillTx/>
              <a:latin typeface="Avenir Next LT Pro" panose="020B0504020202020204" pitchFamily="34" charset="77"/>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313A45"/>
                </a:solidFill>
                <a:effectLst/>
                <a:uLnTx/>
                <a:uFillTx/>
                <a:latin typeface="Avenir Next LT Pro" panose="020B0504020202020204" pitchFamily="34" charset="77"/>
                <a:ea typeface="+mn-ea"/>
                <a:cs typeface="+mn-cs"/>
              </a:rPr>
              <a:t>We are also providing optionality in font sizes for content slides, as well as color treatments for divider slides, where the orange helps articulate greater depth on the content that’s about to be presented in the slides to follow.</a:t>
            </a:r>
          </a:p>
        </p:txBody>
      </p:sp>
      <p:graphicFrame>
        <p:nvGraphicFramePr>
          <p:cNvPr id="8" name="Table 8">
            <a:extLst>
              <a:ext uri="{FF2B5EF4-FFF2-40B4-BE49-F238E27FC236}">
                <a16:creationId xmlns:a16="http://schemas.microsoft.com/office/drawing/2014/main" id="{F48084B1-7342-8D42-39E7-9C410C5671AA}"/>
              </a:ext>
            </a:extLst>
          </p:cNvPr>
          <p:cNvGraphicFramePr>
            <a:graphicFrameLocks noGrp="1"/>
          </p:cNvGraphicFramePr>
          <p:nvPr/>
        </p:nvGraphicFramePr>
        <p:xfrm>
          <a:off x="609600" y="4388654"/>
          <a:ext cx="5167630" cy="1661160"/>
        </p:xfrm>
        <a:graphic>
          <a:graphicData uri="http://schemas.openxmlformats.org/drawingml/2006/table">
            <a:tbl>
              <a:tblPr>
                <a:tableStyleId>{5C22544A-7EE6-4342-B048-85BDC9FD1C3A}</a:tableStyleId>
              </a:tblPr>
              <a:tblGrid>
                <a:gridCol w="2520315">
                  <a:extLst>
                    <a:ext uri="{9D8B030D-6E8A-4147-A177-3AD203B41FA5}">
                      <a16:colId xmlns:a16="http://schemas.microsoft.com/office/drawing/2014/main" val="1057841474"/>
                    </a:ext>
                  </a:extLst>
                </a:gridCol>
                <a:gridCol w="2647315">
                  <a:extLst>
                    <a:ext uri="{9D8B030D-6E8A-4147-A177-3AD203B41FA5}">
                      <a16:colId xmlns:a16="http://schemas.microsoft.com/office/drawing/2014/main" val="4271374592"/>
                    </a:ext>
                  </a:extLst>
                </a:gridCol>
              </a:tblGrid>
              <a:tr h="370840">
                <a:tc>
                  <a:txBody>
                    <a:bodyPr/>
                    <a:lstStyle/>
                    <a:p>
                      <a:r>
                        <a:rPr lang="en-US" sz="1100">
                          <a:latin typeface="Avenir Next LT Pro" panose="020B0504020202020204" pitchFamily="34" charset="0"/>
                        </a:rPr>
                        <a:t>Avenir Next LT Pro</a:t>
                      </a:r>
                    </a:p>
                    <a:p>
                      <a:r>
                        <a:rPr lang="en-US" sz="1100">
                          <a:latin typeface="Avenir Next LT Pro" panose="020B0504020202020204" pitchFamily="34" charset="0"/>
                        </a:rPr>
                        <a:t>ABCDEFGHIJKLMNOPQRSTUVWXYZ</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err="1">
                          <a:latin typeface="Avenir Next LT Pro" panose="020B0504020202020204" pitchFamily="34" charset="0"/>
                        </a:rPr>
                        <a:t>abcdefghijklmnopqrstuvwxyz</a:t>
                      </a:r>
                      <a:endParaRPr lang="en-US" sz="1100">
                        <a:latin typeface="Avenir Next LT Pro" panose="020B05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a:latin typeface="Avenir Next LT Pro" panose="020B0504020202020204" pitchFamily="34" charset="0"/>
                        </a:rPr>
                        <a:t>1234567890</a:t>
                      </a:r>
                    </a:p>
                  </a:txBody>
                  <a:tcPr marL="0" marT="91440" marB="91440">
                    <a:lnL w="12700" cmpd="sng">
                      <a:noFill/>
                    </a:lnL>
                    <a:lnR w="12700" cmpd="sng">
                      <a:noFill/>
                    </a:lnR>
                    <a:lnT w="12700" cap="flat" cmpd="sng" algn="ctr">
                      <a:solidFill>
                        <a:schemeClr val="accent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r>
                        <a:rPr lang="en-US" sz="1100" b="1">
                          <a:latin typeface="Avenir Next LT Pro" panose="020B0504020202020204" pitchFamily="34" charset="0"/>
                        </a:rPr>
                        <a:t>Avenir Next LT Pro</a:t>
                      </a:r>
                    </a:p>
                    <a:p>
                      <a:r>
                        <a:rPr lang="en-US" sz="1100" b="1">
                          <a:latin typeface="Avenir Next LT Pro" panose="020B0504020202020204" pitchFamily="34" charset="0"/>
                        </a:rPr>
                        <a:t>ABCDEFGHIJKLMNOPQRSTUVWXYZ</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err="1">
                          <a:latin typeface="Avenir Next LT Pro" panose="020B0504020202020204" pitchFamily="34" charset="0"/>
                        </a:rPr>
                        <a:t>abcdefghijklmnopqrstuvwxyz</a:t>
                      </a:r>
                      <a:endParaRPr lang="en-US" sz="1100" b="1">
                        <a:latin typeface="Avenir Next LT Pro" panose="020B05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a:latin typeface="Avenir Next LT Pro" panose="020B0504020202020204" pitchFamily="34" charset="0"/>
                        </a:rPr>
                        <a:t>1234567890</a:t>
                      </a:r>
                    </a:p>
                  </a:txBody>
                  <a:tcPr marR="0" marT="91440" marB="91440">
                    <a:lnL w="12700" cmpd="sng">
                      <a:noFill/>
                    </a:lnL>
                    <a:lnR w="12700" cmpd="sng">
                      <a:noFill/>
                    </a:lnR>
                    <a:lnT w="12700" cap="flat" cmpd="sng" algn="ctr">
                      <a:solidFill>
                        <a:schemeClr val="accent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11488202"/>
                  </a:ext>
                </a:extLst>
              </a:tr>
              <a:tr h="370840">
                <a:tc>
                  <a:txBody>
                    <a:bodyPr/>
                    <a:lstStyle/>
                    <a:p>
                      <a:r>
                        <a:rPr lang="en-US" sz="1100" i="1">
                          <a:latin typeface="Avenir Next LT Pro" panose="020B0504020202020204" pitchFamily="34" charset="0"/>
                        </a:rPr>
                        <a:t>Avenir Next LT Pro</a:t>
                      </a:r>
                    </a:p>
                    <a:p>
                      <a:r>
                        <a:rPr lang="en-US" sz="1100" i="1">
                          <a:latin typeface="Avenir Next LT Pro" panose="020B0504020202020204" pitchFamily="34" charset="0"/>
                        </a:rPr>
                        <a:t>ABCDEFGHIJKLMNOPQRSTUVWXYZ</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i="1" err="1">
                          <a:latin typeface="Avenir Next LT Pro" panose="020B0504020202020204" pitchFamily="34" charset="0"/>
                        </a:rPr>
                        <a:t>abcdefghijklmnopqrstuvwxyz</a:t>
                      </a:r>
                      <a:endParaRPr lang="en-US" sz="1100" i="1">
                        <a:latin typeface="Avenir Next LT Pro" panose="020B05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i="1">
                          <a:latin typeface="Avenir Next LT Pro" panose="020B0504020202020204" pitchFamily="34" charset="0"/>
                        </a:rPr>
                        <a:t>1234567890</a:t>
                      </a:r>
                    </a:p>
                  </a:txBody>
                  <a:tcPr marL="0" marT="9144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100" b="1" i="1">
                          <a:latin typeface="Avenir Next LT Pro" panose="020B0504020202020204" pitchFamily="34" charset="0"/>
                        </a:rPr>
                        <a:t>Avenir Next LT Pro</a:t>
                      </a:r>
                    </a:p>
                    <a:p>
                      <a:r>
                        <a:rPr lang="en-US" sz="1100" b="1" i="1">
                          <a:latin typeface="Avenir Next LT Pro" panose="020B0504020202020204" pitchFamily="34" charset="0"/>
                        </a:rPr>
                        <a:t>ABCDEFGHIJKLMNOPQRSTUVWXYZ</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i="1" err="1">
                          <a:latin typeface="Avenir Next LT Pro" panose="020B0504020202020204" pitchFamily="34" charset="0"/>
                        </a:rPr>
                        <a:t>abcdefghijklmnopqrstuvwxyz</a:t>
                      </a:r>
                      <a:endParaRPr lang="en-US" sz="1100" b="1" i="1">
                        <a:latin typeface="Avenir Next LT Pro" panose="020B05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i="1">
                          <a:latin typeface="Avenir Next LT Pro" panose="020B0504020202020204" pitchFamily="34" charset="0"/>
                        </a:rPr>
                        <a:t>1234567890</a:t>
                      </a:r>
                    </a:p>
                  </a:txBody>
                  <a:tcPr marR="0" marT="9144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881896612"/>
                  </a:ext>
                </a:extLst>
              </a:tr>
            </a:tbl>
          </a:graphicData>
        </a:graphic>
      </p:graphicFrame>
      <p:sp>
        <p:nvSpPr>
          <p:cNvPr id="9" name="object 3">
            <a:extLst>
              <a:ext uri="{FF2B5EF4-FFF2-40B4-BE49-F238E27FC236}">
                <a16:creationId xmlns:a16="http://schemas.microsoft.com/office/drawing/2014/main" id="{953663B5-9051-8CDD-C336-A09601CFEE3D}"/>
              </a:ext>
            </a:extLst>
          </p:cNvPr>
          <p:cNvSpPr txBox="1"/>
          <p:nvPr/>
        </p:nvSpPr>
        <p:spPr>
          <a:xfrm>
            <a:off x="6414770" y="1491230"/>
            <a:ext cx="5167630" cy="437886"/>
          </a:xfrm>
          <a:prstGeom prst="rect">
            <a:avLst/>
          </a:prstGeom>
        </p:spPr>
        <p:txBody>
          <a:bodyPr vert="horz" wrap="square" lIns="0" tIns="6931" rIns="0" bIns="0" rtlCol="0">
            <a:spAutoFit/>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2800" b="0" i="0" u="none" strike="noStrike" kern="1200" cap="none" spc="0" normalizeH="0" baseline="0" noProof="0">
                <a:ln>
                  <a:noFill/>
                </a:ln>
                <a:solidFill>
                  <a:srgbClr val="B3B3B5"/>
                </a:solidFill>
                <a:effectLst/>
                <a:uLnTx/>
                <a:uFillTx/>
                <a:latin typeface="Avenir Next LT Pro" panose="020B0504020202020204" pitchFamily="34" charset="77"/>
                <a:ea typeface="+mn-ea"/>
                <a:cs typeface="Arial" panose="020B0604020202020204" pitchFamily="34" charset="0"/>
              </a:rPr>
              <a:t>Short Qualifier Lines </a:t>
            </a:r>
            <a:r>
              <a:rPr kumimoji="0" lang="en-US" sz="1100" b="0" i="0" u="none" strike="noStrike" kern="1200" cap="none" spc="0" normalizeH="0" baseline="0" noProof="0">
                <a:ln>
                  <a:noFill/>
                </a:ln>
                <a:solidFill>
                  <a:srgbClr val="B3B3B5"/>
                </a:solidFill>
                <a:effectLst/>
                <a:uLnTx/>
                <a:uFillTx/>
                <a:latin typeface="Avenir Next LT Pro" panose="020B0504020202020204" pitchFamily="34" charset="77"/>
                <a:ea typeface="+mn-ea"/>
                <a:cs typeface="Arial" panose="020B0604020202020204" pitchFamily="34" charset="0"/>
              </a:rPr>
              <a:t>PT 28</a:t>
            </a:r>
            <a:endParaRPr kumimoji="0" lang="en-US" sz="1400" b="0" i="0" u="none" strike="noStrike" kern="1200" cap="none" spc="0" normalizeH="0" baseline="0" noProof="0">
              <a:ln>
                <a:noFill/>
              </a:ln>
              <a:solidFill>
                <a:srgbClr val="B3B3B5"/>
              </a:solidFill>
              <a:effectLst/>
              <a:uLnTx/>
              <a:uFillTx/>
              <a:latin typeface="Avenir Next LT Pro" panose="020B0504020202020204" pitchFamily="34" charset="77"/>
              <a:ea typeface="+mn-ea"/>
              <a:cs typeface="Arial" panose="020B0604020202020204" pitchFamily="34" charset="0"/>
            </a:endParaRPr>
          </a:p>
        </p:txBody>
      </p:sp>
      <p:sp>
        <p:nvSpPr>
          <p:cNvPr id="14" name="Slide Number Placeholder 13">
            <a:extLst>
              <a:ext uri="{FF2B5EF4-FFF2-40B4-BE49-F238E27FC236}">
                <a16:creationId xmlns:a16="http://schemas.microsoft.com/office/drawing/2014/main" id="{51B9C754-57F5-170A-D5F9-67F371967DB3}"/>
              </a:ext>
            </a:extLst>
          </p:cNvPr>
          <p:cNvSpPr>
            <a:spLocks noGrp="1"/>
          </p:cNvSpPr>
          <p:nvPr>
            <p:ph type="sldNum" sz="quarter" idx="19"/>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6BEFCD-68CD-420C-AFFE-D63F7C2523FA}" type="slidenum">
              <a:rPr kumimoji="0" lang="en-US" sz="1000" b="0" i="0" u="none" strike="noStrike" kern="1200" cap="none" spc="0" normalizeH="0" baseline="0" noProof="0" smtClean="0">
                <a:ln>
                  <a:noFill/>
                </a:ln>
                <a:solidFill>
                  <a:srgbClr val="8F8F8F"/>
                </a:solidFill>
                <a:effectLst/>
                <a:uLnTx/>
                <a:uFillTx/>
                <a:latin typeface="Avenir Next LT Pro Light" panose="020B03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000" b="0" i="0" u="none" strike="noStrike" kern="1200" cap="none" spc="0" normalizeH="0" baseline="0" noProof="0">
              <a:ln>
                <a:noFill/>
              </a:ln>
              <a:solidFill>
                <a:srgbClr val="8F8F8F"/>
              </a:solidFill>
              <a:effectLst/>
              <a:uLnTx/>
              <a:uFillTx/>
              <a:latin typeface="Avenir Next LT Pro Light" panose="020B0304020202020204" pitchFamily="34" charset="0"/>
              <a:ea typeface="+mn-ea"/>
              <a:cs typeface="+mn-cs"/>
            </a:endParaRPr>
          </a:p>
        </p:txBody>
      </p:sp>
    </p:spTree>
    <p:extLst>
      <p:ext uri="{BB962C8B-B14F-4D97-AF65-F5344CB8AC3E}">
        <p14:creationId xmlns:p14="http://schemas.microsoft.com/office/powerpoint/2010/main" val="2170464268"/>
      </p:ext>
    </p:extLst>
  </p:cSld>
  <p:clrMapOvr>
    <a:masterClrMapping/>
  </p:clrMapOvr>
  <p:transition>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Title 64">
            <a:extLst>
              <a:ext uri="{FF2B5EF4-FFF2-40B4-BE49-F238E27FC236}">
                <a16:creationId xmlns:a16="http://schemas.microsoft.com/office/drawing/2014/main" id="{12FFF605-2241-6BDC-249D-0F5F43B611AF}"/>
              </a:ext>
            </a:extLst>
          </p:cNvPr>
          <p:cNvSpPr>
            <a:spLocks noGrp="1"/>
          </p:cNvSpPr>
          <p:nvPr>
            <p:ph type="title"/>
          </p:nvPr>
        </p:nvSpPr>
        <p:spPr/>
        <p:txBody>
          <a:bodyPr/>
          <a:lstStyle/>
          <a:p>
            <a:r>
              <a:rPr lang="en-US" dirty="0"/>
              <a:t>Quick &amp; Easy Column-Based Layouts</a:t>
            </a:r>
          </a:p>
        </p:txBody>
      </p:sp>
      <p:sp>
        <p:nvSpPr>
          <p:cNvPr id="66" name="Text Placeholder 65">
            <a:extLst>
              <a:ext uri="{FF2B5EF4-FFF2-40B4-BE49-F238E27FC236}">
                <a16:creationId xmlns:a16="http://schemas.microsoft.com/office/drawing/2014/main" id="{8DE8B6D3-917F-BCB9-DE00-9BD41CA229E8}"/>
              </a:ext>
            </a:extLst>
          </p:cNvPr>
          <p:cNvSpPr>
            <a:spLocks noGrp="1"/>
          </p:cNvSpPr>
          <p:nvPr>
            <p:ph type="body" sz="quarter" idx="11"/>
          </p:nvPr>
        </p:nvSpPr>
        <p:spPr/>
        <p:txBody>
          <a:bodyPr/>
          <a:lstStyle/>
          <a:p>
            <a:r>
              <a:rPr lang="en-US" dirty="0"/>
              <a:t>Below are optimal column-based layouts for reference and to use as a starting point for your own slides</a:t>
            </a:r>
          </a:p>
        </p:txBody>
      </p:sp>
      <p:sp>
        <p:nvSpPr>
          <p:cNvPr id="67" name="Text Placeholder 66">
            <a:extLst>
              <a:ext uri="{FF2B5EF4-FFF2-40B4-BE49-F238E27FC236}">
                <a16:creationId xmlns:a16="http://schemas.microsoft.com/office/drawing/2014/main" id="{C7D8FB0E-3BFF-6502-A486-139D1EDE7A0C}"/>
              </a:ext>
            </a:extLst>
          </p:cNvPr>
          <p:cNvSpPr>
            <a:spLocks noGrp="1"/>
          </p:cNvSpPr>
          <p:nvPr>
            <p:ph type="body" sz="quarter" idx="18"/>
          </p:nvPr>
        </p:nvSpPr>
        <p:spPr/>
        <p:txBody>
          <a:bodyPr/>
          <a:lstStyle/>
          <a:p>
            <a:r>
              <a:rPr lang="en-US" dirty="0"/>
              <a:t>TEMPLATE GUIDELINES</a:t>
            </a:r>
          </a:p>
        </p:txBody>
      </p:sp>
      <p:sp>
        <p:nvSpPr>
          <p:cNvPr id="60" name="Rectangle 59">
            <a:extLst>
              <a:ext uri="{FF2B5EF4-FFF2-40B4-BE49-F238E27FC236}">
                <a16:creationId xmlns:a16="http://schemas.microsoft.com/office/drawing/2014/main" id="{51914A44-50D5-5795-2F29-499C3E032BE0}"/>
              </a:ext>
            </a:extLst>
          </p:cNvPr>
          <p:cNvSpPr/>
          <p:nvPr/>
        </p:nvSpPr>
        <p:spPr>
          <a:xfrm>
            <a:off x="2437448" y="6299096"/>
            <a:ext cx="1828800" cy="244682"/>
          </a:xfrm>
          <a:prstGeom prst="rect">
            <a:avLst/>
          </a:prstGeom>
          <a:solidFill>
            <a:schemeClr val="accent1">
              <a:lumMod val="20000"/>
              <a:lumOff val="8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F47321"/>
                </a:solidFill>
                <a:effectLst/>
                <a:uLnTx/>
                <a:uFillTx/>
                <a:latin typeface="Avenir Next LT Pro"/>
                <a:ea typeface="+mn-ea"/>
                <a:cs typeface="+mn-cs"/>
              </a:rPr>
              <a:t>2"</a:t>
            </a:r>
          </a:p>
        </p:txBody>
      </p:sp>
      <p:sp>
        <p:nvSpPr>
          <p:cNvPr id="61" name="Rectangle 60">
            <a:extLst>
              <a:ext uri="{FF2B5EF4-FFF2-40B4-BE49-F238E27FC236}">
                <a16:creationId xmlns:a16="http://schemas.microsoft.com/office/drawing/2014/main" id="{36415E40-481D-538B-0828-21A6C45393AE}"/>
              </a:ext>
            </a:extLst>
          </p:cNvPr>
          <p:cNvSpPr/>
          <p:nvPr/>
        </p:nvSpPr>
        <p:spPr>
          <a:xfrm>
            <a:off x="4266882" y="6299096"/>
            <a:ext cx="1828800" cy="244682"/>
          </a:xfrm>
          <a:prstGeom prst="rect">
            <a:avLst/>
          </a:prstGeom>
          <a:solidFill>
            <a:schemeClr val="accent1">
              <a:lumMod val="20000"/>
              <a:lumOff val="8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F47321"/>
                </a:solidFill>
                <a:effectLst/>
                <a:uLnTx/>
                <a:uFillTx/>
                <a:latin typeface="Avenir Next LT Pro"/>
                <a:ea typeface="+mn-ea"/>
                <a:cs typeface="+mn-cs"/>
              </a:rPr>
              <a:t>2"</a:t>
            </a:r>
          </a:p>
        </p:txBody>
      </p:sp>
      <p:sp>
        <p:nvSpPr>
          <p:cNvPr id="62" name="Rectangle 61">
            <a:extLst>
              <a:ext uri="{FF2B5EF4-FFF2-40B4-BE49-F238E27FC236}">
                <a16:creationId xmlns:a16="http://schemas.microsoft.com/office/drawing/2014/main" id="{738EE12C-6AF9-0CB7-40BB-E7D27A9E399A}"/>
              </a:ext>
            </a:extLst>
          </p:cNvPr>
          <p:cNvSpPr/>
          <p:nvPr/>
        </p:nvSpPr>
        <p:spPr>
          <a:xfrm>
            <a:off x="6096316" y="6299096"/>
            <a:ext cx="1828800" cy="244682"/>
          </a:xfrm>
          <a:prstGeom prst="rect">
            <a:avLst/>
          </a:prstGeom>
          <a:solidFill>
            <a:schemeClr val="accent1">
              <a:lumMod val="20000"/>
              <a:lumOff val="8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F47321"/>
                </a:solidFill>
                <a:effectLst/>
                <a:uLnTx/>
                <a:uFillTx/>
                <a:latin typeface="Avenir Next LT Pro"/>
                <a:ea typeface="+mn-ea"/>
                <a:cs typeface="+mn-cs"/>
              </a:rPr>
              <a:t>2"</a:t>
            </a:r>
          </a:p>
        </p:txBody>
      </p:sp>
      <p:sp>
        <p:nvSpPr>
          <p:cNvPr id="63" name="Rectangle 62">
            <a:extLst>
              <a:ext uri="{FF2B5EF4-FFF2-40B4-BE49-F238E27FC236}">
                <a16:creationId xmlns:a16="http://schemas.microsoft.com/office/drawing/2014/main" id="{67236E0A-F506-5B4A-C215-AD0F067BA917}"/>
              </a:ext>
            </a:extLst>
          </p:cNvPr>
          <p:cNvSpPr/>
          <p:nvPr/>
        </p:nvSpPr>
        <p:spPr>
          <a:xfrm>
            <a:off x="7925750" y="6299096"/>
            <a:ext cx="1828800" cy="244682"/>
          </a:xfrm>
          <a:prstGeom prst="rect">
            <a:avLst/>
          </a:prstGeom>
          <a:solidFill>
            <a:schemeClr val="accent1">
              <a:lumMod val="20000"/>
              <a:lumOff val="8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F47321"/>
                </a:solidFill>
                <a:effectLst/>
                <a:uLnTx/>
                <a:uFillTx/>
                <a:latin typeface="Avenir Next LT Pro"/>
                <a:ea typeface="+mn-ea"/>
                <a:cs typeface="+mn-cs"/>
              </a:rPr>
              <a:t>2"</a:t>
            </a:r>
          </a:p>
        </p:txBody>
      </p:sp>
      <p:sp>
        <p:nvSpPr>
          <p:cNvPr id="79" name="Rectangle 78">
            <a:extLst>
              <a:ext uri="{FF2B5EF4-FFF2-40B4-BE49-F238E27FC236}">
                <a16:creationId xmlns:a16="http://schemas.microsoft.com/office/drawing/2014/main" id="{31F4B69F-5497-60E1-4B0D-4C1C3021F569}"/>
              </a:ext>
            </a:extLst>
          </p:cNvPr>
          <p:cNvSpPr/>
          <p:nvPr/>
        </p:nvSpPr>
        <p:spPr>
          <a:xfrm>
            <a:off x="0" y="6299096"/>
            <a:ext cx="607378" cy="244682"/>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343434"/>
                </a:solidFill>
                <a:effectLst/>
                <a:uLnTx/>
                <a:uFillTx/>
                <a:latin typeface="Avenir Next LT Pro"/>
                <a:ea typeface="+mn-ea"/>
                <a:cs typeface="+mn-cs"/>
              </a:rPr>
              <a:t>6 cols</a:t>
            </a:r>
          </a:p>
        </p:txBody>
      </p:sp>
      <p:sp>
        <p:nvSpPr>
          <p:cNvPr id="55" name="Rectangle 54">
            <a:extLst>
              <a:ext uri="{FF2B5EF4-FFF2-40B4-BE49-F238E27FC236}">
                <a16:creationId xmlns:a16="http://schemas.microsoft.com/office/drawing/2014/main" id="{48E323FB-75A2-23D6-6761-1F39785BABFE}"/>
              </a:ext>
            </a:extLst>
          </p:cNvPr>
          <p:cNvSpPr/>
          <p:nvPr/>
        </p:nvSpPr>
        <p:spPr>
          <a:xfrm>
            <a:off x="2803367" y="5551135"/>
            <a:ext cx="2194560" cy="244682"/>
          </a:xfrm>
          <a:prstGeom prst="rect">
            <a:avLst/>
          </a:prstGeom>
          <a:solidFill>
            <a:schemeClr val="accent1">
              <a:lumMod val="20000"/>
              <a:lumOff val="8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F47321"/>
                </a:solidFill>
                <a:effectLst/>
                <a:uLnTx/>
                <a:uFillTx/>
                <a:latin typeface="Avenir Next LT Pro"/>
                <a:ea typeface="+mn-ea"/>
                <a:cs typeface="+mn-cs"/>
              </a:rPr>
              <a:t>2.4"</a:t>
            </a:r>
          </a:p>
        </p:txBody>
      </p:sp>
      <p:sp>
        <p:nvSpPr>
          <p:cNvPr id="56" name="Rectangle 55">
            <a:extLst>
              <a:ext uri="{FF2B5EF4-FFF2-40B4-BE49-F238E27FC236}">
                <a16:creationId xmlns:a16="http://schemas.microsoft.com/office/drawing/2014/main" id="{0F1252F5-4E62-3C28-5B59-3EB965B357AC}"/>
              </a:ext>
            </a:extLst>
          </p:cNvPr>
          <p:cNvSpPr/>
          <p:nvPr/>
        </p:nvSpPr>
        <p:spPr>
          <a:xfrm>
            <a:off x="4998720" y="5551135"/>
            <a:ext cx="2194560" cy="244682"/>
          </a:xfrm>
          <a:prstGeom prst="rect">
            <a:avLst/>
          </a:prstGeom>
          <a:solidFill>
            <a:schemeClr val="accent1">
              <a:lumMod val="20000"/>
              <a:lumOff val="8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F47321"/>
                </a:solidFill>
                <a:effectLst/>
                <a:uLnTx/>
                <a:uFillTx/>
                <a:latin typeface="Avenir Next LT Pro"/>
                <a:ea typeface="+mn-ea"/>
                <a:cs typeface="+mn-cs"/>
              </a:rPr>
              <a:t>2.4"</a:t>
            </a:r>
          </a:p>
        </p:txBody>
      </p:sp>
      <p:sp>
        <p:nvSpPr>
          <p:cNvPr id="57" name="Rectangle 56">
            <a:extLst>
              <a:ext uri="{FF2B5EF4-FFF2-40B4-BE49-F238E27FC236}">
                <a16:creationId xmlns:a16="http://schemas.microsoft.com/office/drawing/2014/main" id="{EB3FB48C-1BC8-6283-B819-892438F431DE}"/>
              </a:ext>
            </a:extLst>
          </p:cNvPr>
          <p:cNvSpPr/>
          <p:nvPr/>
        </p:nvSpPr>
        <p:spPr>
          <a:xfrm>
            <a:off x="7194073" y="5551135"/>
            <a:ext cx="2194560" cy="244682"/>
          </a:xfrm>
          <a:prstGeom prst="rect">
            <a:avLst/>
          </a:prstGeom>
          <a:solidFill>
            <a:schemeClr val="accent1">
              <a:lumMod val="20000"/>
              <a:lumOff val="8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F47321"/>
                </a:solidFill>
                <a:effectLst/>
                <a:uLnTx/>
                <a:uFillTx/>
                <a:latin typeface="Avenir Next LT Pro"/>
                <a:ea typeface="+mn-ea"/>
                <a:cs typeface="+mn-cs"/>
              </a:rPr>
              <a:t>2.4"</a:t>
            </a:r>
          </a:p>
        </p:txBody>
      </p:sp>
      <p:sp>
        <p:nvSpPr>
          <p:cNvPr id="80" name="Rectangle 79">
            <a:extLst>
              <a:ext uri="{FF2B5EF4-FFF2-40B4-BE49-F238E27FC236}">
                <a16:creationId xmlns:a16="http://schemas.microsoft.com/office/drawing/2014/main" id="{AA3C8577-DF0B-E365-8ECE-2FAECDAA9A5D}"/>
              </a:ext>
            </a:extLst>
          </p:cNvPr>
          <p:cNvSpPr/>
          <p:nvPr/>
        </p:nvSpPr>
        <p:spPr>
          <a:xfrm>
            <a:off x="0" y="5540824"/>
            <a:ext cx="607378" cy="261410"/>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343434"/>
                </a:solidFill>
                <a:effectLst/>
                <a:uLnTx/>
                <a:uFillTx/>
                <a:latin typeface="Avenir Next LT Pro"/>
                <a:ea typeface="+mn-ea"/>
                <a:cs typeface="+mn-cs"/>
              </a:rPr>
              <a:t>5 cols</a:t>
            </a:r>
          </a:p>
        </p:txBody>
      </p:sp>
      <p:sp>
        <p:nvSpPr>
          <p:cNvPr id="39" name="Rectangle 38">
            <a:extLst>
              <a:ext uri="{FF2B5EF4-FFF2-40B4-BE49-F238E27FC236}">
                <a16:creationId xmlns:a16="http://schemas.microsoft.com/office/drawing/2014/main" id="{A1BAF52F-863D-4C86-5A42-6673F67CF771}"/>
              </a:ext>
            </a:extLst>
          </p:cNvPr>
          <p:cNvSpPr/>
          <p:nvPr/>
        </p:nvSpPr>
        <p:spPr>
          <a:xfrm>
            <a:off x="3351214" y="4562393"/>
            <a:ext cx="2743200" cy="244682"/>
          </a:xfrm>
          <a:prstGeom prst="rect">
            <a:avLst/>
          </a:prstGeom>
          <a:solidFill>
            <a:schemeClr val="accent1">
              <a:lumMod val="20000"/>
              <a:lumOff val="8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F47321"/>
                </a:solidFill>
                <a:effectLst/>
                <a:uLnTx/>
                <a:uFillTx/>
                <a:latin typeface="Avenir Next LT Pro"/>
                <a:ea typeface="+mn-ea"/>
                <a:cs typeface="+mn-cs"/>
              </a:rPr>
              <a:t>3"</a:t>
            </a:r>
          </a:p>
        </p:txBody>
      </p:sp>
      <p:sp>
        <p:nvSpPr>
          <p:cNvPr id="45" name="Rectangle 44">
            <a:extLst>
              <a:ext uri="{FF2B5EF4-FFF2-40B4-BE49-F238E27FC236}">
                <a16:creationId xmlns:a16="http://schemas.microsoft.com/office/drawing/2014/main" id="{97AA79D7-AC79-71F8-FE37-D3ADB7D52440}"/>
              </a:ext>
            </a:extLst>
          </p:cNvPr>
          <p:cNvSpPr/>
          <p:nvPr/>
        </p:nvSpPr>
        <p:spPr>
          <a:xfrm>
            <a:off x="6090797" y="4562393"/>
            <a:ext cx="2743200" cy="244682"/>
          </a:xfrm>
          <a:prstGeom prst="rect">
            <a:avLst/>
          </a:prstGeom>
          <a:solidFill>
            <a:schemeClr val="accent1">
              <a:lumMod val="20000"/>
              <a:lumOff val="8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F47321"/>
                </a:solidFill>
                <a:effectLst/>
                <a:uLnTx/>
                <a:uFillTx/>
                <a:latin typeface="Avenir Next LT Pro"/>
                <a:ea typeface="+mn-ea"/>
                <a:cs typeface="+mn-cs"/>
              </a:rPr>
              <a:t>3"</a:t>
            </a:r>
          </a:p>
        </p:txBody>
      </p:sp>
      <p:sp>
        <p:nvSpPr>
          <p:cNvPr id="51" name="Rectangle 50">
            <a:extLst>
              <a:ext uri="{FF2B5EF4-FFF2-40B4-BE49-F238E27FC236}">
                <a16:creationId xmlns:a16="http://schemas.microsoft.com/office/drawing/2014/main" id="{1F362973-D3CA-E1D8-B0BF-0D6F3C120D1F}"/>
              </a:ext>
            </a:extLst>
          </p:cNvPr>
          <p:cNvSpPr/>
          <p:nvPr/>
        </p:nvSpPr>
        <p:spPr>
          <a:xfrm>
            <a:off x="3409125" y="4810824"/>
            <a:ext cx="2569464" cy="244682"/>
          </a:xfrm>
          <a:prstGeom prst="rect">
            <a:avLst/>
          </a:prstGeom>
          <a:solidFill>
            <a:schemeClr val="accent1">
              <a:lumMod val="20000"/>
              <a:lumOff val="8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F47321"/>
                </a:solidFill>
                <a:effectLst/>
                <a:uLnTx/>
                <a:uFillTx/>
                <a:latin typeface="Avenir Next LT Pro"/>
                <a:ea typeface="+mn-ea"/>
                <a:cs typeface="+mn-cs"/>
              </a:rPr>
              <a:t>2.81"</a:t>
            </a:r>
          </a:p>
        </p:txBody>
      </p:sp>
      <p:sp>
        <p:nvSpPr>
          <p:cNvPr id="52" name="Rectangle 51">
            <a:extLst>
              <a:ext uri="{FF2B5EF4-FFF2-40B4-BE49-F238E27FC236}">
                <a16:creationId xmlns:a16="http://schemas.microsoft.com/office/drawing/2014/main" id="{E25BABC6-5B94-3D82-05D1-EE8851255230}"/>
              </a:ext>
            </a:extLst>
          </p:cNvPr>
          <p:cNvSpPr/>
          <p:nvPr/>
        </p:nvSpPr>
        <p:spPr>
          <a:xfrm>
            <a:off x="6210236" y="4810824"/>
            <a:ext cx="2569464" cy="244682"/>
          </a:xfrm>
          <a:prstGeom prst="rect">
            <a:avLst/>
          </a:prstGeom>
          <a:solidFill>
            <a:schemeClr val="accent1">
              <a:lumMod val="20000"/>
              <a:lumOff val="8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F47321"/>
                </a:solidFill>
                <a:effectLst/>
                <a:uLnTx/>
                <a:uFillTx/>
                <a:latin typeface="Avenir Next LT Pro"/>
                <a:ea typeface="+mn-ea"/>
                <a:cs typeface="+mn-cs"/>
              </a:rPr>
              <a:t>2.81"</a:t>
            </a:r>
          </a:p>
        </p:txBody>
      </p:sp>
      <p:sp>
        <p:nvSpPr>
          <p:cNvPr id="81" name="Rectangle 80">
            <a:extLst>
              <a:ext uri="{FF2B5EF4-FFF2-40B4-BE49-F238E27FC236}">
                <a16:creationId xmlns:a16="http://schemas.microsoft.com/office/drawing/2014/main" id="{4C166CF3-B386-B522-4FD7-7EEF15070394}"/>
              </a:ext>
            </a:extLst>
          </p:cNvPr>
          <p:cNvSpPr/>
          <p:nvPr/>
        </p:nvSpPr>
        <p:spPr>
          <a:xfrm>
            <a:off x="0" y="4575134"/>
            <a:ext cx="607378" cy="468828"/>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343434"/>
                </a:solidFill>
                <a:effectLst/>
                <a:uLnTx/>
                <a:uFillTx/>
                <a:latin typeface="Avenir Next LT Pro"/>
                <a:ea typeface="+mn-ea"/>
                <a:cs typeface="+mn-cs"/>
              </a:rPr>
              <a:t>4 cols</a:t>
            </a:r>
          </a:p>
        </p:txBody>
      </p:sp>
      <p:sp>
        <p:nvSpPr>
          <p:cNvPr id="40" name="Rectangle 39">
            <a:extLst>
              <a:ext uri="{FF2B5EF4-FFF2-40B4-BE49-F238E27FC236}">
                <a16:creationId xmlns:a16="http://schemas.microsoft.com/office/drawing/2014/main" id="{25DC2047-8BC0-5515-1E8A-ECEED06C979C}"/>
              </a:ext>
            </a:extLst>
          </p:cNvPr>
          <p:cNvSpPr/>
          <p:nvPr/>
        </p:nvSpPr>
        <p:spPr>
          <a:xfrm>
            <a:off x="4420466" y="3820851"/>
            <a:ext cx="3346704" cy="244682"/>
          </a:xfrm>
          <a:prstGeom prst="rect">
            <a:avLst/>
          </a:prstGeom>
          <a:solidFill>
            <a:schemeClr val="accent1">
              <a:lumMod val="20000"/>
              <a:lumOff val="8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F47321"/>
                </a:solidFill>
                <a:effectLst/>
                <a:uLnTx/>
                <a:uFillTx/>
                <a:latin typeface="Avenir Next LT Pro"/>
                <a:ea typeface="+mn-ea"/>
                <a:cs typeface="+mn-cs"/>
              </a:rPr>
              <a:t>3.66"</a:t>
            </a:r>
          </a:p>
        </p:txBody>
      </p:sp>
      <p:sp>
        <p:nvSpPr>
          <p:cNvPr id="43" name="Rectangle 42">
            <a:extLst>
              <a:ext uri="{FF2B5EF4-FFF2-40B4-BE49-F238E27FC236}">
                <a16:creationId xmlns:a16="http://schemas.microsoft.com/office/drawing/2014/main" id="{301659F1-6EF8-5FDD-8E04-1A7988A54E86}"/>
              </a:ext>
            </a:extLst>
          </p:cNvPr>
          <p:cNvSpPr/>
          <p:nvPr/>
        </p:nvSpPr>
        <p:spPr>
          <a:xfrm>
            <a:off x="4342742" y="3578205"/>
            <a:ext cx="3502152" cy="244682"/>
          </a:xfrm>
          <a:prstGeom prst="rect">
            <a:avLst/>
          </a:prstGeom>
          <a:solidFill>
            <a:schemeClr val="accent1">
              <a:lumMod val="20000"/>
              <a:lumOff val="8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F47321"/>
                </a:solidFill>
                <a:effectLst/>
                <a:uLnTx/>
                <a:uFillTx/>
                <a:latin typeface="Avenir Next LT Pro"/>
                <a:ea typeface="+mn-ea"/>
                <a:cs typeface="+mn-cs"/>
              </a:rPr>
              <a:t>3.83"</a:t>
            </a:r>
          </a:p>
        </p:txBody>
      </p:sp>
      <p:sp>
        <p:nvSpPr>
          <p:cNvPr id="29" name="Rectangle 28">
            <a:extLst>
              <a:ext uri="{FF2B5EF4-FFF2-40B4-BE49-F238E27FC236}">
                <a16:creationId xmlns:a16="http://schemas.microsoft.com/office/drawing/2014/main" id="{3E882574-30A1-CB61-CD85-4F61155E3C18}"/>
              </a:ext>
            </a:extLst>
          </p:cNvPr>
          <p:cNvSpPr/>
          <p:nvPr/>
        </p:nvSpPr>
        <p:spPr>
          <a:xfrm>
            <a:off x="4267200" y="3332774"/>
            <a:ext cx="3657600" cy="244682"/>
          </a:xfrm>
          <a:prstGeom prst="rect">
            <a:avLst/>
          </a:prstGeom>
          <a:solidFill>
            <a:schemeClr val="accent1">
              <a:lumMod val="20000"/>
              <a:lumOff val="8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F47321"/>
                </a:solidFill>
                <a:effectLst/>
                <a:uLnTx/>
                <a:uFillTx/>
                <a:latin typeface="Avenir Next LT Pro"/>
                <a:ea typeface="+mn-ea"/>
                <a:cs typeface="+mn-cs"/>
              </a:rPr>
              <a:t>4"</a:t>
            </a:r>
          </a:p>
        </p:txBody>
      </p:sp>
      <p:sp>
        <p:nvSpPr>
          <p:cNvPr id="82" name="Rectangle 81">
            <a:extLst>
              <a:ext uri="{FF2B5EF4-FFF2-40B4-BE49-F238E27FC236}">
                <a16:creationId xmlns:a16="http://schemas.microsoft.com/office/drawing/2014/main" id="{7C1482B0-4D2B-FE61-4EEB-4458E202A028}"/>
              </a:ext>
            </a:extLst>
          </p:cNvPr>
          <p:cNvSpPr/>
          <p:nvPr/>
        </p:nvSpPr>
        <p:spPr>
          <a:xfrm>
            <a:off x="0" y="3341225"/>
            <a:ext cx="607378" cy="71828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343434"/>
                </a:solidFill>
                <a:effectLst/>
                <a:uLnTx/>
                <a:uFillTx/>
                <a:latin typeface="Avenir Next LT Pro"/>
                <a:ea typeface="+mn-ea"/>
                <a:cs typeface="+mn-cs"/>
              </a:rPr>
              <a:t>3 cols</a:t>
            </a:r>
          </a:p>
        </p:txBody>
      </p:sp>
      <p:sp>
        <p:nvSpPr>
          <p:cNvPr id="59" name="Rectangle 58">
            <a:extLst>
              <a:ext uri="{FF2B5EF4-FFF2-40B4-BE49-F238E27FC236}">
                <a16:creationId xmlns:a16="http://schemas.microsoft.com/office/drawing/2014/main" id="{AB84C9E6-3CF4-9535-730E-EF03C05B24EE}"/>
              </a:ext>
            </a:extLst>
          </p:cNvPr>
          <p:cNvSpPr/>
          <p:nvPr/>
        </p:nvSpPr>
        <p:spPr>
          <a:xfrm>
            <a:off x="604398" y="6299096"/>
            <a:ext cx="1828800" cy="244682"/>
          </a:xfrm>
          <a:prstGeom prst="rect">
            <a:avLst/>
          </a:prstGeom>
          <a:solidFill>
            <a:schemeClr val="accent1">
              <a:lumMod val="20000"/>
              <a:lumOff val="8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F47321"/>
                </a:solidFill>
                <a:effectLst/>
                <a:uLnTx/>
                <a:uFillTx/>
                <a:latin typeface="Avenir Next LT Pro"/>
                <a:ea typeface="+mn-ea"/>
                <a:cs typeface="+mn-cs"/>
              </a:rPr>
              <a:t>2"</a:t>
            </a:r>
          </a:p>
        </p:txBody>
      </p:sp>
      <p:sp>
        <p:nvSpPr>
          <p:cNvPr id="54" name="Rectangle 53">
            <a:extLst>
              <a:ext uri="{FF2B5EF4-FFF2-40B4-BE49-F238E27FC236}">
                <a16:creationId xmlns:a16="http://schemas.microsoft.com/office/drawing/2014/main" id="{137FB5A1-954C-60C7-BB7E-ED7C16559667}"/>
              </a:ext>
            </a:extLst>
          </p:cNvPr>
          <p:cNvSpPr/>
          <p:nvPr/>
        </p:nvSpPr>
        <p:spPr>
          <a:xfrm>
            <a:off x="604398" y="5551135"/>
            <a:ext cx="2194560" cy="244682"/>
          </a:xfrm>
          <a:prstGeom prst="rect">
            <a:avLst/>
          </a:prstGeom>
          <a:solidFill>
            <a:schemeClr val="accent1">
              <a:lumMod val="20000"/>
              <a:lumOff val="8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F47321"/>
                </a:solidFill>
                <a:effectLst/>
                <a:uLnTx/>
                <a:uFillTx/>
                <a:latin typeface="Avenir Next LT Pro"/>
                <a:ea typeface="+mn-ea"/>
                <a:cs typeface="+mn-cs"/>
              </a:rPr>
              <a:t>2.4"</a:t>
            </a:r>
          </a:p>
        </p:txBody>
      </p:sp>
      <p:sp>
        <p:nvSpPr>
          <p:cNvPr id="31" name="Rectangle 30">
            <a:extLst>
              <a:ext uri="{FF2B5EF4-FFF2-40B4-BE49-F238E27FC236}">
                <a16:creationId xmlns:a16="http://schemas.microsoft.com/office/drawing/2014/main" id="{DA1F2C5B-7491-6B41-4D35-C2FDAE117CE2}"/>
              </a:ext>
            </a:extLst>
          </p:cNvPr>
          <p:cNvSpPr/>
          <p:nvPr/>
        </p:nvSpPr>
        <p:spPr>
          <a:xfrm>
            <a:off x="604398" y="4562393"/>
            <a:ext cx="2743200" cy="244682"/>
          </a:xfrm>
          <a:prstGeom prst="rect">
            <a:avLst/>
          </a:prstGeom>
          <a:solidFill>
            <a:schemeClr val="accent1">
              <a:lumMod val="20000"/>
              <a:lumOff val="8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F47321"/>
                </a:solidFill>
                <a:effectLst/>
                <a:uLnTx/>
                <a:uFillTx/>
                <a:latin typeface="Avenir Next LT Pro"/>
                <a:ea typeface="+mn-ea"/>
                <a:cs typeface="+mn-cs"/>
              </a:rPr>
              <a:t>3"</a:t>
            </a:r>
          </a:p>
        </p:txBody>
      </p:sp>
      <p:sp>
        <p:nvSpPr>
          <p:cNvPr id="47" name="Rectangle 46">
            <a:extLst>
              <a:ext uri="{FF2B5EF4-FFF2-40B4-BE49-F238E27FC236}">
                <a16:creationId xmlns:a16="http://schemas.microsoft.com/office/drawing/2014/main" id="{ECD59028-231E-650E-C52F-008DF5BB7E0C}"/>
              </a:ext>
            </a:extLst>
          </p:cNvPr>
          <p:cNvSpPr/>
          <p:nvPr/>
        </p:nvSpPr>
        <p:spPr>
          <a:xfrm>
            <a:off x="604398" y="4810824"/>
            <a:ext cx="2569464" cy="244682"/>
          </a:xfrm>
          <a:prstGeom prst="rect">
            <a:avLst/>
          </a:prstGeom>
          <a:solidFill>
            <a:schemeClr val="accent1">
              <a:lumMod val="20000"/>
              <a:lumOff val="8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F47321"/>
                </a:solidFill>
                <a:effectLst/>
                <a:uLnTx/>
                <a:uFillTx/>
                <a:latin typeface="Avenir Next LT Pro"/>
                <a:ea typeface="+mn-ea"/>
                <a:cs typeface="+mn-cs"/>
              </a:rPr>
              <a:t>2.81"</a:t>
            </a:r>
          </a:p>
        </p:txBody>
      </p:sp>
      <p:sp>
        <p:nvSpPr>
          <p:cNvPr id="38" name="Rectangle 37">
            <a:extLst>
              <a:ext uri="{FF2B5EF4-FFF2-40B4-BE49-F238E27FC236}">
                <a16:creationId xmlns:a16="http://schemas.microsoft.com/office/drawing/2014/main" id="{77CF5789-2CCA-4C17-94B3-A51E080E97D5}"/>
              </a:ext>
            </a:extLst>
          </p:cNvPr>
          <p:cNvSpPr/>
          <p:nvPr/>
        </p:nvSpPr>
        <p:spPr>
          <a:xfrm>
            <a:off x="604398" y="3820851"/>
            <a:ext cx="3346704" cy="244682"/>
          </a:xfrm>
          <a:prstGeom prst="rect">
            <a:avLst/>
          </a:prstGeom>
          <a:solidFill>
            <a:schemeClr val="accent1">
              <a:lumMod val="20000"/>
              <a:lumOff val="8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F47321"/>
                </a:solidFill>
                <a:effectLst/>
                <a:uLnTx/>
                <a:uFillTx/>
                <a:latin typeface="Avenir Next LT Pro"/>
                <a:ea typeface="+mn-ea"/>
                <a:cs typeface="+mn-cs"/>
              </a:rPr>
              <a:t>3.66"</a:t>
            </a:r>
          </a:p>
        </p:txBody>
      </p:sp>
      <p:sp>
        <p:nvSpPr>
          <p:cNvPr id="42" name="Rectangle 41">
            <a:extLst>
              <a:ext uri="{FF2B5EF4-FFF2-40B4-BE49-F238E27FC236}">
                <a16:creationId xmlns:a16="http://schemas.microsoft.com/office/drawing/2014/main" id="{5499FB2E-D26A-0E49-3171-EB86FAC822CD}"/>
              </a:ext>
            </a:extLst>
          </p:cNvPr>
          <p:cNvSpPr/>
          <p:nvPr/>
        </p:nvSpPr>
        <p:spPr>
          <a:xfrm>
            <a:off x="604398" y="3578205"/>
            <a:ext cx="3502152" cy="244682"/>
          </a:xfrm>
          <a:prstGeom prst="rect">
            <a:avLst/>
          </a:prstGeom>
          <a:solidFill>
            <a:schemeClr val="accent1">
              <a:lumMod val="20000"/>
              <a:lumOff val="8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F47321"/>
                </a:solidFill>
                <a:effectLst/>
                <a:uLnTx/>
                <a:uFillTx/>
                <a:latin typeface="Avenir Next LT Pro"/>
                <a:ea typeface="+mn-ea"/>
                <a:cs typeface="+mn-cs"/>
              </a:rPr>
              <a:t>3.83"</a:t>
            </a:r>
          </a:p>
        </p:txBody>
      </p:sp>
      <p:sp>
        <p:nvSpPr>
          <p:cNvPr id="28" name="Rectangle 27">
            <a:extLst>
              <a:ext uri="{FF2B5EF4-FFF2-40B4-BE49-F238E27FC236}">
                <a16:creationId xmlns:a16="http://schemas.microsoft.com/office/drawing/2014/main" id="{F1681574-0060-0682-50CD-BFB69AC39CBF}"/>
              </a:ext>
            </a:extLst>
          </p:cNvPr>
          <p:cNvSpPr/>
          <p:nvPr/>
        </p:nvSpPr>
        <p:spPr>
          <a:xfrm>
            <a:off x="604398" y="3332774"/>
            <a:ext cx="3657600" cy="244682"/>
          </a:xfrm>
          <a:prstGeom prst="rect">
            <a:avLst/>
          </a:prstGeom>
          <a:solidFill>
            <a:schemeClr val="accent1">
              <a:lumMod val="20000"/>
              <a:lumOff val="8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F47321"/>
                </a:solidFill>
                <a:effectLst/>
                <a:uLnTx/>
                <a:uFillTx/>
                <a:latin typeface="Avenir Next LT Pro"/>
                <a:ea typeface="+mn-ea"/>
                <a:cs typeface="+mn-cs"/>
              </a:rPr>
              <a:t>4"</a:t>
            </a:r>
          </a:p>
        </p:txBody>
      </p:sp>
      <p:sp>
        <p:nvSpPr>
          <p:cNvPr id="8" name="Rectangle 7">
            <a:extLst>
              <a:ext uri="{FF2B5EF4-FFF2-40B4-BE49-F238E27FC236}">
                <a16:creationId xmlns:a16="http://schemas.microsoft.com/office/drawing/2014/main" id="{3F641F7E-853B-AB99-0C2D-27C37C14930F}"/>
              </a:ext>
            </a:extLst>
          </p:cNvPr>
          <p:cNvSpPr/>
          <p:nvPr/>
        </p:nvSpPr>
        <p:spPr>
          <a:xfrm>
            <a:off x="604398" y="2340134"/>
            <a:ext cx="5487986" cy="244682"/>
          </a:xfrm>
          <a:prstGeom prst="rect">
            <a:avLst/>
          </a:prstGeom>
          <a:solidFill>
            <a:schemeClr val="accent1">
              <a:lumMod val="20000"/>
              <a:lumOff val="8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F47321"/>
                </a:solidFill>
                <a:effectLst/>
                <a:uLnTx/>
                <a:uFillTx/>
                <a:latin typeface="Avenir Next LT Pro"/>
                <a:ea typeface="+mn-ea"/>
                <a:cs typeface="+mn-cs"/>
              </a:rPr>
              <a:t>6"</a:t>
            </a:r>
          </a:p>
        </p:txBody>
      </p:sp>
      <p:sp>
        <p:nvSpPr>
          <p:cNvPr id="25" name="Rectangle 24">
            <a:extLst>
              <a:ext uri="{FF2B5EF4-FFF2-40B4-BE49-F238E27FC236}">
                <a16:creationId xmlns:a16="http://schemas.microsoft.com/office/drawing/2014/main" id="{48A273E2-CBA8-B61D-08DD-89F9303FD18C}"/>
              </a:ext>
            </a:extLst>
          </p:cNvPr>
          <p:cNvSpPr/>
          <p:nvPr/>
        </p:nvSpPr>
        <p:spPr>
          <a:xfrm>
            <a:off x="604398" y="2580920"/>
            <a:ext cx="5257800" cy="244682"/>
          </a:xfrm>
          <a:prstGeom prst="rect">
            <a:avLst/>
          </a:prstGeom>
          <a:solidFill>
            <a:schemeClr val="accent1">
              <a:lumMod val="20000"/>
              <a:lumOff val="8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F47321"/>
                </a:solidFill>
                <a:effectLst/>
                <a:uLnTx/>
                <a:uFillTx/>
                <a:latin typeface="Avenir Next LT Pro"/>
                <a:ea typeface="+mn-ea"/>
                <a:cs typeface="+mn-cs"/>
              </a:rPr>
              <a:t>5.75"</a:t>
            </a:r>
          </a:p>
        </p:txBody>
      </p:sp>
      <p:sp>
        <p:nvSpPr>
          <p:cNvPr id="19" name="Rectangle 18">
            <a:extLst>
              <a:ext uri="{FF2B5EF4-FFF2-40B4-BE49-F238E27FC236}">
                <a16:creationId xmlns:a16="http://schemas.microsoft.com/office/drawing/2014/main" id="{F8F324EA-2EBA-97C5-6D53-B743E4D364A6}"/>
              </a:ext>
            </a:extLst>
          </p:cNvPr>
          <p:cNvSpPr/>
          <p:nvPr/>
        </p:nvSpPr>
        <p:spPr>
          <a:xfrm>
            <a:off x="604398" y="1596731"/>
            <a:ext cx="10972798" cy="244682"/>
          </a:xfrm>
          <a:prstGeom prst="rect">
            <a:avLst/>
          </a:prstGeom>
          <a:solidFill>
            <a:schemeClr val="accent1">
              <a:lumMod val="20000"/>
              <a:lumOff val="8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F47321"/>
                </a:solidFill>
                <a:effectLst/>
                <a:uLnTx/>
                <a:uFillTx/>
                <a:latin typeface="Avenir Next LT Pro"/>
                <a:ea typeface="+mn-ea"/>
                <a:cs typeface="+mn-cs"/>
              </a:rPr>
              <a:t>12”</a:t>
            </a:r>
          </a:p>
        </p:txBody>
      </p:sp>
      <p:sp>
        <p:nvSpPr>
          <p:cNvPr id="64" name="Rectangle 63">
            <a:extLst>
              <a:ext uri="{FF2B5EF4-FFF2-40B4-BE49-F238E27FC236}">
                <a16:creationId xmlns:a16="http://schemas.microsoft.com/office/drawing/2014/main" id="{7A897101-FEE2-6510-EAB9-3F7DD2D398CD}"/>
              </a:ext>
            </a:extLst>
          </p:cNvPr>
          <p:cNvSpPr/>
          <p:nvPr/>
        </p:nvSpPr>
        <p:spPr>
          <a:xfrm>
            <a:off x="9748396" y="6299096"/>
            <a:ext cx="1828800" cy="244682"/>
          </a:xfrm>
          <a:prstGeom prst="rect">
            <a:avLst/>
          </a:prstGeom>
          <a:solidFill>
            <a:schemeClr val="accent1">
              <a:lumMod val="20000"/>
              <a:lumOff val="8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F47321"/>
                </a:solidFill>
                <a:effectLst/>
                <a:uLnTx/>
                <a:uFillTx/>
                <a:latin typeface="Avenir Next LT Pro"/>
                <a:ea typeface="+mn-ea"/>
                <a:cs typeface="+mn-cs"/>
              </a:rPr>
              <a:t>2"</a:t>
            </a:r>
          </a:p>
        </p:txBody>
      </p:sp>
      <p:sp>
        <p:nvSpPr>
          <p:cNvPr id="58" name="Rectangle 57">
            <a:extLst>
              <a:ext uri="{FF2B5EF4-FFF2-40B4-BE49-F238E27FC236}">
                <a16:creationId xmlns:a16="http://schemas.microsoft.com/office/drawing/2014/main" id="{51D22CAA-544F-0691-F677-C457E39AF82C}"/>
              </a:ext>
            </a:extLst>
          </p:cNvPr>
          <p:cNvSpPr/>
          <p:nvPr/>
        </p:nvSpPr>
        <p:spPr>
          <a:xfrm>
            <a:off x="9382636" y="5551135"/>
            <a:ext cx="2194560" cy="244682"/>
          </a:xfrm>
          <a:prstGeom prst="rect">
            <a:avLst/>
          </a:prstGeom>
          <a:solidFill>
            <a:schemeClr val="accent1">
              <a:lumMod val="20000"/>
              <a:lumOff val="8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F47321"/>
                </a:solidFill>
                <a:effectLst/>
                <a:uLnTx/>
                <a:uFillTx/>
                <a:latin typeface="Avenir Next LT Pro"/>
                <a:ea typeface="+mn-ea"/>
                <a:cs typeface="+mn-cs"/>
              </a:rPr>
              <a:t>2.4"</a:t>
            </a:r>
          </a:p>
        </p:txBody>
      </p:sp>
      <p:sp>
        <p:nvSpPr>
          <p:cNvPr id="46" name="Rectangle 45">
            <a:extLst>
              <a:ext uri="{FF2B5EF4-FFF2-40B4-BE49-F238E27FC236}">
                <a16:creationId xmlns:a16="http://schemas.microsoft.com/office/drawing/2014/main" id="{B419166C-8E5E-F9A7-A749-91F2804FAB0D}"/>
              </a:ext>
            </a:extLst>
          </p:cNvPr>
          <p:cNvSpPr/>
          <p:nvPr/>
        </p:nvSpPr>
        <p:spPr>
          <a:xfrm>
            <a:off x="8833996" y="4562393"/>
            <a:ext cx="2743200" cy="244682"/>
          </a:xfrm>
          <a:prstGeom prst="rect">
            <a:avLst/>
          </a:prstGeom>
          <a:solidFill>
            <a:schemeClr val="accent1">
              <a:lumMod val="20000"/>
              <a:lumOff val="8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F47321"/>
                </a:solidFill>
                <a:effectLst/>
                <a:uLnTx/>
                <a:uFillTx/>
                <a:latin typeface="Avenir Next LT Pro"/>
                <a:ea typeface="+mn-ea"/>
                <a:cs typeface="+mn-cs"/>
              </a:rPr>
              <a:t>3"</a:t>
            </a:r>
          </a:p>
        </p:txBody>
      </p:sp>
      <p:sp>
        <p:nvSpPr>
          <p:cNvPr id="53" name="Rectangle 52">
            <a:extLst>
              <a:ext uri="{FF2B5EF4-FFF2-40B4-BE49-F238E27FC236}">
                <a16:creationId xmlns:a16="http://schemas.microsoft.com/office/drawing/2014/main" id="{3D492129-A03C-20AC-00C6-65E73D1F99BB}"/>
              </a:ext>
            </a:extLst>
          </p:cNvPr>
          <p:cNvSpPr/>
          <p:nvPr/>
        </p:nvSpPr>
        <p:spPr>
          <a:xfrm>
            <a:off x="9007732" y="4810824"/>
            <a:ext cx="2569464" cy="244682"/>
          </a:xfrm>
          <a:prstGeom prst="rect">
            <a:avLst/>
          </a:prstGeom>
          <a:solidFill>
            <a:schemeClr val="accent1">
              <a:lumMod val="20000"/>
              <a:lumOff val="8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F47321"/>
                </a:solidFill>
                <a:effectLst/>
                <a:uLnTx/>
                <a:uFillTx/>
                <a:latin typeface="Avenir Next LT Pro"/>
                <a:ea typeface="+mn-ea"/>
                <a:cs typeface="+mn-cs"/>
              </a:rPr>
              <a:t>2.81"</a:t>
            </a:r>
          </a:p>
        </p:txBody>
      </p:sp>
      <p:sp>
        <p:nvSpPr>
          <p:cNvPr id="41" name="Rectangle 40">
            <a:extLst>
              <a:ext uri="{FF2B5EF4-FFF2-40B4-BE49-F238E27FC236}">
                <a16:creationId xmlns:a16="http://schemas.microsoft.com/office/drawing/2014/main" id="{2A8CB797-F431-4F7C-B670-8036061987E5}"/>
              </a:ext>
            </a:extLst>
          </p:cNvPr>
          <p:cNvSpPr/>
          <p:nvPr/>
        </p:nvSpPr>
        <p:spPr>
          <a:xfrm>
            <a:off x="8230492" y="3820851"/>
            <a:ext cx="3346704" cy="244682"/>
          </a:xfrm>
          <a:prstGeom prst="rect">
            <a:avLst/>
          </a:prstGeom>
          <a:solidFill>
            <a:schemeClr val="accent1">
              <a:lumMod val="20000"/>
              <a:lumOff val="8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F47321"/>
                </a:solidFill>
                <a:effectLst/>
                <a:uLnTx/>
                <a:uFillTx/>
                <a:latin typeface="Avenir Next LT Pro"/>
                <a:ea typeface="+mn-ea"/>
                <a:cs typeface="+mn-cs"/>
              </a:rPr>
              <a:t>3.66"</a:t>
            </a:r>
          </a:p>
        </p:txBody>
      </p:sp>
      <p:sp>
        <p:nvSpPr>
          <p:cNvPr id="44" name="Rectangle 43">
            <a:extLst>
              <a:ext uri="{FF2B5EF4-FFF2-40B4-BE49-F238E27FC236}">
                <a16:creationId xmlns:a16="http://schemas.microsoft.com/office/drawing/2014/main" id="{E8BBAAAA-3673-FE0F-5376-454F537B39F9}"/>
              </a:ext>
            </a:extLst>
          </p:cNvPr>
          <p:cNvSpPr/>
          <p:nvPr/>
        </p:nvSpPr>
        <p:spPr>
          <a:xfrm>
            <a:off x="8075044" y="3578205"/>
            <a:ext cx="3502152" cy="244682"/>
          </a:xfrm>
          <a:prstGeom prst="rect">
            <a:avLst/>
          </a:prstGeom>
          <a:solidFill>
            <a:schemeClr val="accent1">
              <a:lumMod val="20000"/>
              <a:lumOff val="8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F47321"/>
                </a:solidFill>
                <a:effectLst/>
                <a:uLnTx/>
                <a:uFillTx/>
                <a:latin typeface="Avenir Next LT Pro"/>
                <a:ea typeface="+mn-ea"/>
                <a:cs typeface="+mn-cs"/>
              </a:rPr>
              <a:t>3.83"</a:t>
            </a:r>
          </a:p>
        </p:txBody>
      </p:sp>
      <p:sp>
        <p:nvSpPr>
          <p:cNvPr id="30" name="Rectangle 29">
            <a:extLst>
              <a:ext uri="{FF2B5EF4-FFF2-40B4-BE49-F238E27FC236}">
                <a16:creationId xmlns:a16="http://schemas.microsoft.com/office/drawing/2014/main" id="{236BA868-88AB-FA10-1A9B-AF79A278D769}"/>
              </a:ext>
            </a:extLst>
          </p:cNvPr>
          <p:cNvSpPr/>
          <p:nvPr/>
        </p:nvSpPr>
        <p:spPr>
          <a:xfrm>
            <a:off x="7919596" y="3332774"/>
            <a:ext cx="3657600" cy="244682"/>
          </a:xfrm>
          <a:prstGeom prst="rect">
            <a:avLst/>
          </a:prstGeom>
          <a:solidFill>
            <a:schemeClr val="accent1">
              <a:lumMod val="20000"/>
              <a:lumOff val="8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F47321"/>
                </a:solidFill>
                <a:effectLst/>
                <a:uLnTx/>
                <a:uFillTx/>
                <a:latin typeface="Avenir Next LT Pro"/>
                <a:ea typeface="+mn-ea"/>
                <a:cs typeface="+mn-cs"/>
              </a:rPr>
              <a:t>4"</a:t>
            </a:r>
          </a:p>
        </p:txBody>
      </p:sp>
      <p:sp>
        <p:nvSpPr>
          <p:cNvPr id="24" name="Rectangle 23">
            <a:extLst>
              <a:ext uri="{FF2B5EF4-FFF2-40B4-BE49-F238E27FC236}">
                <a16:creationId xmlns:a16="http://schemas.microsoft.com/office/drawing/2014/main" id="{E582DB04-1C90-7C77-A17C-DAA18C07B979}"/>
              </a:ext>
            </a:extLst>
          </p:cNvPr>
          <p:cNvSpPr/>
          <p:nvPr/>
        </p:nvSpPr>
        <p:spPr>
          <a:xfrm>
            <a:off x="6089210" y="2340134"/>
            <a:ext cx="5487986" cy="244682"/>
          </a:xfrm>
          <a:prstGeom prst="rect">
            <a:avLst/>
          </a:prstGeom>
          <a:solidFill>
            <a:schemeClr val="accent1">
              <a:lumMod val="20000"/>
              <a:lumOff val="8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F47321"/>
                </a:solidFill>
                <a:effectLst/>
                <a:uLnTx/>
                <a:uFillTx/>
                <a:latin typeface="Avenir Next LT Pro"/>
                <a:ea typeface="+mn-ea"/>
                <a:cs typeface="+mn-cs"/>
              </a:rPr>
              <a:t>6"</a:t>
            </a:r>
          </a:p>
        </p:txBody>
      </p:sp>
      <p:sp>
        <p:nvSpPr>
          <p:cNvPr id="26" name="Rectangle 25">
            <a:extLst>
              <a:ext uri="{FF2B5EF4-FFF2-40B4-BE49-F238E27FC236}">
                <a16:creationId xmlns:a16="http://schemas.microsoft.com/office/drawing/2014/main" id="{1F5B3BFA-4D91-B94E-6DA0-5A41F56E5B2E}"/>
              </a:ext>
            </a:extLst>
          </p:cNvPr>
          <p:cNvSpPr/>
          <p:nvPr/>
        </p:nvSpPr>
        <p:spPr>
          <a:xfrm>
            <a:off x="6319396" y="2580920"/>
            <a:ext cx="5257800" cy="244682"/>
          </a:xfrm>
          <a:prstGeom prst="rect">
            <a:avLst/>
          </a:prstGeom>
          <a:solidFill>
            <a:schemeClr val="accent1">
              <a:lumMod val="20000"/>
              <a:lumOff val="8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F47321"/>
                </a:solidFill>
                <a:effectLst/>
                <a:uLnTx/>
                <a:uFillTx/>
                <a:latin typeface="Avenir Next LT Pro"/>
                <a:ea typeface="+mn-ea"/>
                <a:cs typeface="+mn-cs"/>
              </a:rPr>
              <a:t>5.75"</a:t>
            </a:r>
          </a:p>
        </p:txBody>
      </p:sp>
      <p:sp>
        <p:nvSpPr>
          <p:cNvPr id="83" name="Rectangle 82">
            <a:extLst>
              <a:ext uri="{FF2B5EF4-FFF2-40B4-BE49-F238E27FC236}">
                <a16:creationId xmlns:a16="http://schemas.microsoft.com/office/drawing/2014/main" id="{D6E21884-4F9C-E484-03E6-4F21E6F5BF1C}"/>
              </a:ext>
            </a:extLst>
          </p:cNvPr>
          <p:cNvSpPr/>
          <p:nvPr/>
        </p:nvSpPr>
        <p:spPr>
          <a:xfrm>
            <a:off x="0" y="2338273"/>
            <a:ext cx="607378" cy="497641"/>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343434"/>
                </a:solidFill>
                <a:effectLst/>
                <a:uLnTx/>
                <a:uFillTx/>
                <a:latin typeface="Avenir Next LT Pro"/>
                <a:ea typeface="+mn-ea"/>
                <a:cs typeface="+mn-cs"/>
              </a:rPr>
              <a:t>2 cols</a:t>
            </a:r>
          </a:p>
        </p:txBody>
      </p:sp>
      <p:sp>
        <p:nvSpPr>
          <p:cNvPr id="3" name="Slide Number Placeholder 2">
            <a:extLst>
              <a:ext uri="{FF2B5EF4-FFF2-40B4-BE49-F238E27FC236}">
                <a16:creationId xmlns:a16="http://schemas.microsoft.com/office/drawing/2014/main" id="{F6C06DFD-8583-4226-652B-A13B8992256E}"/>
              </a:ext>
            </a:extLst>
          </p:cNvPr>
          <p:cNvSpPr>
            <a:spLocks noGrp="1"/>
          </p:cNvSpPr>
          <p:nvPr>
            <p:ph type="sldNum" sz="quarter" idx="19"/>
          </p:nvPr>
        </p:nvSpPr>
        <p:spPr>
          <a:xfrm>
            <a:off x="11582400" y="6487814"/>
            <a:ext cx="609600" cy="365125"/>
          </a:xfrm>
          <a:prstGeom prst="rect">
            <a:avLst/>
          </a:prstGeom>
        </p:spPr>
        <p:txBody>
          <a:bodyPr vert="horz" lIns="0" tIns="0" rIns="0" bIns="0" rtlCol="0" anchor="ctr"/>
          <a:lstStyle>
            <a:defPPr>
              <a:defRPr lang="en-US"/>
            </a:defPPr>
            <a:lvl1pPr marL="0" algn="ctr" defTabSz="914400" rtl="0" eaLnBrk="1" latinLnBrk="0" hangingPunct="1">
              <a:defRPr sz="1000" kern="1200">
                <a:solidFill>
                  <a:srgbClr val="8F8F8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C22C51A1-D21B-4FB8-B406-0459D16B2AAE}" type="slidenum">
              <a:rPr kumimoji="0" lang="en-US" sz="1000" b="0" i="0" u="none" strike="noStrike" kern="1200" cap="none" spc="0" normalizeH="0" baseline="0" noProof="0" smtClean="0">
                <a:ln>
                  <a:noFill/>
                </a:ln>
                <a:solidFill>
                  <a:srgbClr val="8F8F8F"/>
                </a:solidFill>
                <a:effectLst/>
                <a:uLnTx/>
                <a:uFillTx/>
                <a:latin typeface="Avenir Next LT Pro"/>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5</a:t>
            </a:fld>
            <a:endParaRPr kumimoji="0" lang="en-US" sz="1000" b="0" i="0" u="none" strike="noStrike" kern="1200" cap="none" spc="0" normalizeH="0" baseline="0" noProof="0">
              <a:ln>
                <a:noFill/>
              </a:ln>
              <a:solidFill>
                <a:srgbClr val="8F8F8F"/>
              </a:solidFill>
              <a:effectLst/>
              <a:uLnTx/>
              <a:uFillTx/>
              <a:latin typeface="Avenir Next LT Pro"/>
              <a:ea typeface="+mn-ea"/>
              <a:cs typeface="+mn-cs"/>
            </a:endParaRPr>
          </a:p>
        </p:txBody>
      </p:sp>
    </p:spTree>
    <p:extLst>
      <p:ext uri="{BB962C8B-B14F-4D97-AF65-F5344CB8AC3E}">
        <p14:creationId xmlns:p14="http://schemas.microsoft.com/office/powerpoint/2010/main" val="3933023660"/>
      </p:ext>
    </p:extLst>
  </p:cSld>
  <p:clrMapOvr>
    <a:masterClrMapping/>
  </p:clrMapOvr>
  <p:transition>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82059508"/>
      </p:ext>
    </p:extLst>
  </p:cSld>
  <p:clrMapOvr>
    <a:masterClrMapping/>
  </p:clrMapOvr>
  <p:transition>
    <p:wipe/>
  </p:transition>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p118gh7NpEmBGCoaHNy_jQ"/>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p118gh7NpEmBGCoaHNy_jQ"/>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p118gh7NpEmBGCoaHNy_jQ"/>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p118gh7NpEmBGCoaHNy_j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p118gh7NpEmBGCoaHNy_jQ"/>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p118gh7NpEmBGCoaHNy_jQ"/>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p118gh7NpEmBGCoaHNy_jQ"/>
</p:tagLst>
</file>

<file path=ppt/theme/theme1.xml><?xml version="1.0" encoding="utf-8"?>
<a:theme xmlns:a="http://schemas.openxmlformats.org/drawingml/2006/main" name="UM Cover Slides">
  <a:themeElements>
    <a:clrScheme name="MASTER TEMPLATE COLORS">
      <a:dk1>
        <a:srgbClr val="343434"/>
      </a:dk1>
      <a:lt1>
        <a:srgbClr val="FFFFFF"/>
      </a:lt1>
      <a:dk2>
        <a:srgbClr val="313A45"/>
      </a:dk2>
      <a:lt2>
        <a:srgbClr val="C4C5C5"/>
      </a:lt2>
      <a:accent1>
        <a:srgbClr val="F47321"/>
      </a:accent1>
      <a:accent2>
        <a:srgbClr val="005030"/>
      </a:accent2>
      <a:accent3>
        <a:srgbClr val="006888"/>
      </a:accent3>
      <a:accent4>
        <a:srgbClr val="585855"/>
      </a:accent4>
      <a:accent5>
        <a:srgbClr val="FCE3D2"/>
      </a:accent5>
      <a:accent6>
        <a:srgbClr val="FAC7A6"/>
      </a:accent6>
      <a:hlink>
        <a:srgbClr val="00485E"/>
      </a:hlink>
      <a:folHlink>
        <a:srgbClr val="FF6120"/>
      </a:folHlink>
    </a:clrScheme>
    <a:fontScheme name="*TEMPLATE FONTS*">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A7A8AC"/>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lnSpc>
            <a:spcPct val="90000"/>
          </a:lnSpc>
          <a:defRPr b="1" dirty="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marL="166688" indent="-166688">
          <a:spcBef>
            <a:spcPts val="1200"/>
          </a:spcBef>
          <a:buFont typeface="Arial" pitchFamily="34" charset="0"/>
          <a:buChar char="•"/>
          <a:defRPr dirty="0">
            <a:solidFill>
              <a:srgbClr val="000000"/>
            </a:solidFill>
          </a:defRPr>
        </a:defPPr>
      </a:lstStyle>
    </a:txDef>
  </a:objectDefaults>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UH/MSOM Cover Slides">
  <a:themeElements>
    <a:clrScheme name="MASTER TEMPLATE COLORS">
      <a:dk1>
        <a:srgbClr val="343434"/>
      </a:dk1>
      <a:lt1>
        <a:srgbClr val="FFFFFF"/>
      </a:lt1>
      <a:dk2>
        <a:srgbClr val="313A45"/>
      </a:dk2>
      <a:lt2>
        <a:srgbClr val="C4C5C5"/>
      </a:lt2>
      <a:accent1>
        <a:srgbClr val="F47321"/>
      </a:accent1>
      <a:accent2>
        <a:srgbClr val="005030"/>
      </a:accent2>
      <a:accent3>
        <a:srgbClr val="006888"/>
      </a:accent3>
      <a:accent4>
        <a:srgbClr val="585855"/>
      </a:accent4>
      <a:accent5>
        <a:srgbClr val="FCE3D2"/>
      </a:accent5>
      <a:accent6>
        <a:srgbClr val="FAC7A6"/>
      </a:accent6>
      <a:hlink>
        <a:srgbClr val="00485E"/>
      </a:hlink>
      <a:folHlink>
        <a:srgbClr val="FF6120"/>
      </a:folHlink>
    </a:clrScheme>
    <a:fontScheme name="*TEMPLATE FONTS*">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A7A8AC"/>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lnSpc>
            <a:spcPct val="90000"/>
          </a:lnSpc>
          <a:defRPr b="1" dirty="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marL="166688" indent="-166688">
          <a:spcBef>
            <a:spcPts val="1200"/>
          </a:spcBef>
          <a:buFont typeface="Arial" pitchFamily="34" charset="0"/>
          <a:buChar char="•"/>
          <a:defRPr dirty="0">
            <a:solidFill>
              <a:srgbClr val="000000"/>
            </a:solidFill>
          </a:defRPr>
        </a:defPPr>
      </a:lstStyle>
    </a:txDef>
  </a:objectDefaults>
  <a:extraClrSchemeLst/>
</a:theme>
</file>

<file path=ppt/theme/theme3.xml><?xml version="1.0" encoding="utf-8"?>
<a:theme xmlns:a="http://schemas.openxmlformats.org/drawingml/2006/main" name="Divider Slides">
  <a:themeElements>
    <a:clrScheme name="MASTER TEMPLATE COLORS">
      <a:dk1>
        <a:srgbClr val="343434"/>
      </a:dk1>
      <a:lt1>
        <a:srgbClr val="FFFFFF"/>
      </a:lt1>
      <a:dk2>
        <a:srgbClr val="313A45"/>
      </a:dk2>
      <a:lt2>
        <a:srgbClr val="C4C5C5"/>
      </a:lt2>
      <a:accent1>
        <a:srgbClr val="F47321"/>
      </a:accent1>
      <a:accent2>
        <a:srgbClr val="005030"/>
      </a:accent2>
      <a:accent3>
        <a:srgbClr val="006888"/>
      </a:accent3>
      <a:accent4>
        <a:srgbClr val="585855"/>
      </a:accent4>
      <a:accent5>
        <a:srgbClr val="FCE3D2"/>
      </a:accent5>
      <a:accent6>
        <a:srgbClr val="FAC7A6"/>
      </a:accent6>
      <a:hlink>
        <a:srgbClr val="00485E"/>
      </a:hlink>
      <a:folHlink>
        <a:srgbClr val="FF612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UM Interior Slides">
  <a:themeElements>
    <a:clrScheme name="MASTER TEMPLATE COLORS">
      <a:dk1>
        <a:srgbClr val="343434"/>
      </a:dk1>
      <a:lt1>
        <a:srgbClr val="FFFFFF"/>
      </a:lt1>
      <a:dk2>
        <a:srgbClr val="313A45"/>
      </a:dk2>
      <a:lt2>
        <a:srgbClr val="C4C5C5"/>
      </a:lt2>
      <a:accent1>
        <a:srgbClr val="F47321"/>
      </a:accent1>
      <a:accent2>
        <a:srgbClr val="005030"/>
      </a:accent2>
      <a:accent3>
        <a:srgbClr val="006888"/>
      </a:accent3>
      <a:accent4>
        <a:srgbClr val="585855"/>
      </a:accent4>
      <a:accent5>
        <a:srgbClr val="FCE3D2"/>
      </a:accent5>
      <a:accent6>
        <a:srgbClr val="FAC7A6"/>
      </a:accent6>
      <a:hlink>
        <a:srgbClr val="00485E"/>
      </a:hlink>
      <a:folHlink>
        <a:srgbClr val="FF6120"/>
      </a:folHlink>
    </a:clrScheme>
    <a:fontScheme name="*TEMPLATE FONTS*">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A7A8AC"/>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lnSpc>
            <a:spcPct val="90000"/>
          </a:lnSpc>
          <a:defRPr b="1" dirty="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marL="166688" indent="-166688">
          <a:spcBef>
            <a:spcPts val="1200"/>
          </a:spcBef>
          <a:buFont typeface="Arial" pitchFamily="34" charset="0"/>
          <a:buChar char="•"/>
          <a:defRPr dirty="0">
            <a:solidFill>
              <a:srgbClr val="000000"/>
            </a:solidFill>
          </a:defRPr>
        </a:defPPr>
      </a:lstStyle>
    </a:txDef>
  </a:objectDefaults>
  <a:extraClrSchemeLst/>
</a:theme>
</file>

<file path=ppt/theme/theme5.xml><?xml version="1.0" encoding="utf-8"?>
<a:theme xmlns:a="http://schemas.openxmlformats.org/drawingml/2006/main" name="UM Interior Slides (Logo)">
  <a:themeElements>
    <a:clrScheme name="MASTER TEMPLATE COLORS">
      <a:dk1>
        <a:srgbClr val="343434"/>
      </a:dk1>
      <a:lt1>
        <a:srgbClr val="FFFFFF"/>
      </a:lt1>
      <a:dk2>
        <a:srgbClr val="313A45"/>
      </a:dk2>
      <a:lt2>
        <a:srgbClr val="C4C5C5"/>
      </a:lt2>
      <a:accent1>
        <a:srgbClr val="F47321"/>
      </a:accent1>
      <a:accent2>
        <a:srgbClr val="005030"/>
      </a:accent2>
      <a:accent3>
        <a:srgbClr val="006888"/>
      </a:accent3>
      <a:accent4>
        <a:srgbClr val="585855"/>
      </a:accent4>
      <a:accent5>
        <a:srgbClr val="FCE3D2"/>
      </a:accent5>
      <a:accent6>
        <a:srgbClr val="FAC7A6"/>
      </a:accent6>
      <a:hlink>
        <a:srgbClr val="00485E"/>
      </a:hlink>
      <a:folHlink>
        <a:srgbClr val="FF6120"/>
      </a:folHlink>
    </a:clrScheme>
    <a:fontScheme name="*TEMPLATE FONTS*">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A7A8AC"/>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lnSpc>
            <a:spcPct val="90000"/>
          </a:lnSpc>
          <a:defRPr b="1" dirty="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marL="166688" indent="-166688">
          <a:spcBef>
            <a:spcPts val="1200"/>
          </a:spcBef>
          <a:buFont typeface="Arial" pitchFamily="34" charset="0"/>
          <a:buChar char="•"/>
          <a:defRPr dirty="0">
            <a:solidFill>
              <a:srgbClr val="000000"/>
            </a:solidFill>
          </a:defRPr>
        </a:defPPr>
      </a:lstStyle>
    </a:txDef>
  </a:objectDefaults>
  <a:extraClrSchemeLst/>
</a:theme>
</file>

<file path=ppt/theme/theme6.xml><?xml version="1.0" encoding="utf-8"?>
<a:theme xmlns:a="http://schemas.openxmlformats.org/drawingml/2006/main" name="UH/MSOM Interior Slides">
  <a:themeElements>
    <a:clrScheme name="MASTER TEMPLATE COLORS">
      <a:dk1>
        <a:srgbClr val="343434"/>
      </a:dk1>
      <a:lt1>
        <a:srgbClr val="FFFFFF"/>
      </a:lt1>
      <a:dk2>
        <a:srgbClr val="313A45"/>
      </a:dk2>
      <a:lt2>
        <a:srgbClr val="C4C5C5"/>
      </a:lt2>
      <a:accent1>
        <a:srgbClr val="F47321"/>
      </a:accent1>
      <a:accent2>
        <a:srgbClr val="005030"/>
      </a:accent2>
      <a:accent3>
        <a:srgbClr val="006888"/>
      </a:accent3>
      <a:accent4>
        <a:srgbClr val="585855"/>
      </a:accent4>
      <a:accent5>
        <a:srgbClr val="FCE3D2"/>
      </a:accent5>
      <a:accent6>
        <a:srgbClr val="FAC7A6"/>
      </a:accent6>
      <a:hlink>
        <a:srgbClr val="00485E"/>
      </a:hlink>
      <a:folHlink>
        <a:srgbClr val="FF6120"/>
      </a:folHlink>
    </a:clrScheme>
    <a:fontScheme name="*TEMPLATE FONTS*">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A7A8AC"/>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lnSpc>
            <a:spcPct val="90000"/>
          </a:lnSpc>
          <a:defRPr b="1" dirty="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marL="166688" indent="-166688">
          <a:spcBef>
            <a:spcPts val="1200"/>
          </a:spcBef>
          <a:buFont typeface="Arial" pitchFamily="34" charset="0"/>
          <a:buChar char="•"/>
          <a:defRPr dirty="0">
            <a:solidFill>
              <a:srgbClr val="000000"/>
            </a:solidFill>
          </a:defRPr>
        </a:defPPr>
      </a:lstStyle>
    </a:txDef>
  </a:objectDefaults>
  <a:extraClrSchemeLst/>
</a:theme>
</file>

<file path=ppt/theme/theme7.xml><?xml version="1.0" encoding="utf-8"?>
<a:theme xmlns:a="http://schemas.openxmlformats.org/drawingml/2006/main" name="UH/MSOM Interior Slides (Logo)">
  <a:themeElements>
    <a:clrScheme name="MASTER TEMPLATE COLORS">
      <a:dk1>
        <a:srgbClr val="343434"/>
      </a:dk1>
      <a:lt1>
        <a:srgbClr val="FFFFFF"/>
      </a:lt1>
      <a:dk2>
        <a:srgbClr val="313A45"/>
      </a:dk2>
      <a:lt2>
        <a:srgbClr val="C4C5C5"/>
      </a:lt2>
      <a:accent1>
        <a:srgbClr val="F47321"/>
      </a:accent1>
      <a:accent2>
        <a:srgbClr val="005030"/>
      </a:accent2>
      <a:accent3>
        <a:srgbClr val="006888"/>
      </a:accent3>
      <a:accent4>
        <a:srgbClr val="585855"/>
      </a:accent4>
      <a:accent5>
        <a:srgbClr val="FCE3D2"/>
      </a:accent5>
      <a:accent6>
        <a:srgbClr val="FAC7A6"/>
      </a:accent6>
      <a:hlink>
        <a:srgbClr val="00485E"/>
      </a:hlink>
      <a:folHlink>
        <a:srgbClr val="FF6120"/>
      </a:folHlink>
    </a:clrScheme>
    <a:fontScheme name="*TEMPLATE FONTS*">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A7A8AC"/>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lnSpc>
            <a:spcPct val="90000"/>
          </a:lnSpc>
          <a:defRPr b="1" dirty="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marL="166688" indent="-166688">
          <a:spcBef>
            <a:spcPts val="1200"/>
          </a:spcBef>
          <a:buFont typeface="Arial" pitchFamily="34" charset="0"/>
          <a:buChar char="•"/>
          <a:defRPr dirty="0">
            <a:solidFill>
              <a:srgbClr val="000000"/>
            </a:solidFill>
          </a:defRPr>
        </a:defPPr>
      </a:lstStyle>
    </a:txDef>
  </a:objectDefaults>
  <a:extraClrSchemeLst/>
</a:theme>
</file>

<file path=ppt/theme/theme8.xml><?xml version="1.0" encoding="utf-8"?>
<a:theme xmlns:a="http://schemas.openxmlformats.org/drawingml/2006/main" name="NO FOOTER Interior Slides">
  <a:themeElements>
    <a:clrScheme name="MASTER TEMPLATE COLORS">
      <a:dk1>
        <a:srgbClr val="343434"/>
      </a:dk1>
      <a:lt1>
        <a:srgbClr val="FFFFFF"/>
      </a:lt1>
      <a:dk2>
        <a:srgbClr val="313A45"/>
      </a:dk2>
      <a:lt2>
        <a:srgbClr val="C4C5C5"/>
      </a:lt2>
      <a:accent1>
        <a:srgbClr val="F47321"/>
      </a:accent1>
      <a:accent2>
        <a:srgbClr val="005030"/>
      </a:accent2>
      <a:accent3>
        <a:srgbClr val="006888"/>
      </a:accent3>
      <a:accent4>
        <a:srgbClr val="585855"/>
      </a:accent4>
      <a:accent5>
        <a:srgbClr val="FCE3D2"/>
      </a:accent5>
      <a:accent6>
        <a:srgbClr val="FAC7A6"/>
      </a:accent6>
      <a:hlink>
        <a:srgbClr val="00485E"/>
      </a:hlink>
      <a:folHlink>
        <a:srgbClr val="FF6120"/>
      </a:folHlink>
    </a:clrScheme>
    <a:fontScheme name="*TEMPLATE FONTS*">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A7A8AC"/>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lnSpc>
            <a:spcPct val="90000"/>
          </a:lnSpc>
          <a:defRPr b="1" dirty="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marL="166688" indent="-166688">
          <a:spcBef>
            <a:spcPts val="1200"/>
          </a:spcBef>
          <a:buFont typeface="Arial" pitchFamily="34" charset="0"/>
          <a:buChar char="•"/>
          <a:defRPr dirty="0">
            <a:solidFill>
              <a:srgbClr val="000000"/>
            </a:solidFill>
          </a:defRPr>
        </a:defPPr>
      </a:lstStyle>
    </a:txDef>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06C30BB45669747BE82E533EB11EB08" ma:contentTypeVersion="7" ma:contentTypeDescription="Create a new document." ma:contentTypeScope="" ma:versionID="c9c208aad2efbd6bba9f63d3b4c30e69">
  <xsd:schema xmlns:xsd="http://www.w3.org/2001/XMLSchema" xmlns:xs="http://www.w3.org/2001/XMLSchema" xmlns:p="http://schemas.microsoft.com/office/2006/metadata/properties" xmlns:ns2="40246be6-e9f0-4bac-aed2-6f1a4d092164" xmlns:ns3="e758f554-7325-4230-8007-dbb1569892df" targetNamespace="http://schemas.microsoft.com/office/2006/metadata/properties" ma:root="true" ma:fieldsID="8c25bc11c6746fa7a7386cf0e2a4619c" ns2:_="" ns3:_="">
    <xsd:import namespace="40246be6-e9f0-4bac-aed2-6f1a4d092164"/>
    <xsd:import namespace="e758f554-7325-4230-8007-dbb1569892df"/>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TemplateVers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0246be6-e9f0-4bac-aed2-6f1a4d09216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TemplateVersion" ma:index="13" nillable="true" ma:displayName="Template Version" ma:format="DateOnly" ma:internalName="TemplateVersion">
      <xsd:simpleType>
        <xsd:restriction base="dms:DateTime"/>
      </xsd:simpleType>
    </xsd:element>
    <xsd:element name="MediaServiceSearchProperties" ma:index="1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758f554-7325-4230-8007-dbb1569892df"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e758f554-7325-4230-8007-dbb1569892df">
      <UserInfo>
        <DisplayName>Melton, Kammy</DisplayName>
        <AccountId>12</AccountId>
        <AccountType/>
      </UserInfo>
      <UserInfo>
        <DisplayName>Litano, Gracia Maria</DisplayName>
        <AccountId>22</AccountId>
        <AccountType/>
      </UserInfo>
      <UserInfo>
        <DisplayName>Lopez, Juan Manuel</DisplayName>
        <AccountId>44</AccountId>
        <AccountType/>
      </UserInfo>
      <UserInfo>
        <DisplayName>Garcia, Janette Alexa</DisplayName>
        <AccountId>48</AccountId>
        <AccountType/>
      </UserInfo>
      <UserInfo>
        <DisplayName>Weider, Matthew</DisplayName>
        <AccountId>56</AccountId>
        <AccountType/>
      </UserInfo>
      <UserInfo>
        <DisplayName>Calvo, David</DisplayName>
        <AccountId>81</AccountId>
        <AccountType/>
      </UserInfo>
      <UserInfo>
        <DisplayName>Ruiz, Lellany</DisplayName>
        <AccountId>83</AccountId>
        <AccountType/>
      </UserInfo>
      <UserInfo>
        <DisplayName>Alvarez, Gabriel Alejandro</DisplayName>
        <AccountId>87</AccountId>
        <AccountType/>
      </UserInfo>
      <UserInfo>
        <DisplayName>Pavlovic, Michael Mladen Jr.</DisplayName>
        <AccountId>124</AccountId>
        <AccountType/>
      </UserInfo>
      <UserInfo>
        <DisplayName>Barnet, Ariel</DisplayName>
        <AccountId>126</AccountId>
        <AccountType/>
      </UserInfo>
      <UserInfo>
        <DisplayName>Amador, Daniella</DisplayName>
        <AccountId>128</AccountId>
        <AccountType/>
      </UserInfo>
      <UserInfo>
        <DisplayName>Riehl, Liselotte</DisplayName>
        <AccountId>130</AccountId>
        <AccountType/>
      </UserInfo>
      <UserInfo>
        <DisplayName>Moore Narducci, Caroline</DisplayName>
        <AccountId>137</AccountId>
        <AccountType/>
      </UserInfo>
      <UserInfo>
        <DisplayName>LaBelle, Tom R.</DisplayName>
        <AccountId>172</AccountId>
        <AccountType/>
      </UserInfo>
      <UserInfo>
        <DisplayName>Charles-Pierre, Johanne</DisplayName>
        <AccountId>201</AccountId>
        <AccountType/>
      </UserInfo>
      <UserInfo>
        <DisplayName>Bajorek, Jennifer Lynn</DisplayName>
        <AccountId>214</AccountId>
        <AccountType/>
      </UserInfo>
      <UserInfo>
        <DisplayName>Rego, Daniel Antonio</DisplayName>
        <AccountId>216</AccountId>
        <AccountType/>
      </UserInfo>
      <UserInfo>
        <DisplayName>Lama Perez, Maria Elisa</DisplayName>
        <AccountId>215</AccountId>
        <AccountType/>
      </UserInfo>
      <UserInfo>
        <DisplayName>Wu, Lizi</DisplayName>
        <AccountId>247</AccountId>
        <AccountType/>
      </UserInfo>
      <UserInfo>
        <DisplayName>Thernes, Whitney</DisplayName>
        <AccountId>274</AccountId>
        <AccountType/>
      </UserInfo>
      <UserInfo>
        <DisplayName>Metcalfe, David Christopher</DisplayName>
        <AccountId>275</AccountId>
        <AccountType/>
      </UserInfo>
    </SharedWithUsers>
    <TemplateVersion xmlns="40246be6-e9f0-4bac-aed2-6f1a4d092164">2023-11-06T08:00:00+00:00</TemplateVersion>
  </documentManagement>
</p:properties>
</file>

<file path=customXml/item4.xml>��< ? x m l   v e r s i o n = " 1 . 0 "   e n c o d i n g = " u t f - 1 6 " ? > < p r o p e r t i e s   x m l n s = " h t t p : / / w w w . i m a n a g e . c o m / w o r k / x m l s c h e m a " >  
     < d o c u m e n t i d > A M E R I C A S ! 2 8 1 5 9 2 . 1 0 < / d o c u m e n t i d >  
     < s e n d e r i d > X B B N 0 9 M < / s e n d e r i d >  
     < s e n d e r e m a i l > G R A Z I A N A . L A Z Z A R O @ B N Y M E L L O N . C O M < / s e n d e r e m a i l >  
     < l a s t m o d i f i e d > 2 0 2 3 - 0 7 - 1 1 T 1 0 : 0 5 : 5 3 . 0 0 0 0 0 0 0 - 0 4 : 0 0 < / l a s t m o d i f i e d >  
     < d a t a b a s e > A M E R I C A S < / d a t a b a s e >  
 < / p r o p e r t i e s > 
</file>

<file path=customXml/itemProps1.xml><?xml version="1.0" encoding="utf-8"?>
<ds:datastoreItem xmlns:ds="http://schemas.openxmlformats.org/officeDocument/2006/customXml" ds:itemID="{8CA3B6BD-0EFC-46EC-990F-5737E0211B4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0246be6-e9f0-4bac-aed2-6f1a4d092164"/>
    <ds:schemaRef ds:uri="e758f554-7325-4230-8007-dbb1569892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DDDA983-2C8E-4811-B555-BA155BCD68EA}">
  <ds:schemaRefs>
    <ds:schemaRef ds:uri="http://schemas.microsoft.com/sharepoint/v3/contenttype/forms"/>
  </ds:schemaRefs>
</ds:datastoreItem>
</file>

<file path=customXml/itemProps3.xml><?xml version="1.0" encoding="utf-8"?>
<ds:datastoreItem xmlns:ds="http://schemas.openxmlformats.org/officeDocument/2006/customXml" ds:itemID="{AE9DCBC6-FE10-4CE6-B347-89B4F5A35047}">
  <ds:schemaRefs>
    <ds:schemaRef ds:uri="http://purl.org/dc/terms/"/>
    <ds:schemaRef ds:uri="http://schemas.microsoft.com/office/2006/documentManagement/types"/>
    <ds:schemaRef ds:uri="http://purl.org/dc/dcmitype/"/>
    <ds:schemaRef ds:uri="http://www.w3.org/XML/1998/namespace"/>
    <ds:schemaRef ds:uri="http://purl.org/dc/elements/1.1/"/>
    <ds:schemaRef ds:uri="http://schemas.microsoft.com/office/infopath/2007/PartnerControls"/>
    <ds:schemaRef ds:uri="http://schemas.openxmlformats.org/package/2006/metadata/core-properties"/>
    <ds:schemaRef ds:uri="e758f554-7325-4230-8007-dbb1569892df"/>
    <ds:schemaRef ds:uri="40246be6-e9f0-4bac-aed2-6f1a4d092164"/>
    <ds:schemaRef ds:uri="http://schemas.microsoft.com/office/2006/metadata/properties"/>
  </ds:schemaRefs>
</ds:datastoreItem>
</file>

<file path=customXml/itemProps4.xml><?xml version="1.0" encoding="utf-8"?>
<ds:datastoreItem xmlns:ds="http://schemas.openxmlformats.org/officeDocument/2006/customXml" ds:itemID="{AE89AC74-B490-48BE-B13C-23A98E6579AD}">
  <ds:schemaRefs>
    <ds:schemaRef ds:uri="http://www.imanage.com/work/xmlschema"/>
  </ds:schemaRefs>
</ds:datastoreItem>
</file>

<file path=docProps/app.xml><?xml version="1.0" encoding="utf-8"?>
<Properties xmlns="http://schemas.openxmlformats.org/officeDocument/2006/extended-properties" xmlns:vt="http://schemas.openxmlformats.org/officeDocument/2006/docPropsVTypes">
  <Template/>
  <TotalTime>82</TotalTime>
  <Words>630</Words>
  <Application>Microsoft Office PowerPoint</Application>
  <PresentationFormat>Widescreen</PresentationFormat>
  <Paragraphs>205</Paragraphs>
  <Slides>6</Slides>
  <Notes>1</Notes>
  <HiddenSlides>0</HiddenSlides>
  <MMClips>0</MMClips>
  <ScaleCrop>false</ScaleCrop>
  <HeadingPairs>
    <vt:vector size="8" baseType="variant">
      <vt:variant>
        <vt:lpstr>Fonts Used</vt:lpstr>
      </vt:variant>
      <vt:variant>
        <vt:i4>8</vt:i4>
      </vt:variant>
      <vt:variant>
        <vt:lpstr>Theme</vt:lpstr>
      </vt:variant>
      <vt:variant>
        <vt:i4>8</vt:i4>
      </vt:variant>
      <vt:variant>
        <vt:lpstr>Embedded OLE Servers</vt:lpstr>
      </vt:variant>
      <vt:variant>
        <vt:i4>1</vt:i4>
      </vt:variant>
      <vt:variant>
        <vt:lpstr>Slide Titles</vt:lpstr>
      </vt:variant>
      <vt:variant>
        <vt:i4>6</vt:i4>
      </vt:variant>
    </vt:vector>
  </HeadingPairs>
  <TitlesOfParts>
    <vt:vector size="23" baseType="lpstr">
      <vt:lpstr>Arial</vt:lpstr>
      <vt:lpstr>Avenir Next LT Pro</vt:lpstr>
      <vt:lpstr>Avenir Next LT Pro Light</vt:lpstr>
      <vt:lpstr>Georgia</vt:lpstr>
      <vt:lpstr>Impact</vt:lpstr>
      <vt:lpstr>Times New Roman</vt:lpstr>
      <vt:lpstr>Verdana</vt:lpstr>
      <vt:lpstr>Wingdings</vt:lpstr>
      <vt:lpstr>UM Cover Slides</vt:lpstr>
      <vt:lpstr>UH/MSOM Cover Slides</vt:lpstr>
      <vt:lpstr>Divider Slides</vt:lpstr>
      <vt:lpstr>UM Interior Slides</vt:lpstr>
      <vt:lpstr>UM Interior Slides (Logo)</vt:lpstr>
      <vt:lpstr>UH/MSOM Interior Slides</vt:lpstr>
      <vt:lpstr>UH/MSOM Interior Slides (Logo)</vt:lpstr>
      <vt:lpstr>NO FOOTER Interior Slides</vt:lpstr>
      <vt:lpstr>think-cell Slide</vt:lpstr>
      <vt:lpstr>PowerPoint Presentation</vt:lpstr>
      <vt:lpstr>STYLE OVERVIEW</vt:lpstr>
      <vt:lpstr>COLOR</vt:lpstr>
      <vt:lpstr>TYPOGRAPHY</vt:lpstr>
      <vt:lpstr>Quick &amp; Easy Column-Based Layouts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Lawhorn, Jack</cp:lastModifiedBy>
  <cp:revision>3</cp:revision>
  <cp:lastPrinted>2019-11-22T17:34:15Z</cp:lastPrinted>
  <dcterms:created xsi:type="dcterms:W3CDTF">2013-10-18T22:47:27Z</dcterms:created>
  <dcterms:modified xsi:type="dcterms:W3CDTF">2024-11-18T14:43:32Z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0x010100106C30BB45669747BE82E533EB11EB08</vt:lpwstr>
  </property>
  <property fmtid="{D5CDD505-2E9C-101B-9397-08002B2CF9AE}" pid="3" name="MSIP_Label_24989e87-1826-4595-8085-9c11e7f9468e_Enabled">
    <vt:lpwstr>true</vt:lpwstr>
  </property>
  <property fmtid="{D5CDD505-2E9C-101B-9397-08002B2CF9AE}" pid="4" name="MSIP_Label_24989e87-1826-4595-8085-9c11e7f9468e_SetDate">
    <vt:lpwstr>2021-05-11T12:56:12Z</vt:lpwstr>
  </property>
  <property fmtid="{D5CDD505-2E9C-101B-9397-08002B2CF9AE}" pid="5" name="MSIP_Label_24989e87-1826-4595-8085-9c11e7f9468e_Method">
    <vt:lpwstr>Privileged</vt:lpwstr>
  </property>
  <property fmtid="{D5CDD505-2E9C-101B-9397-08002B2CF9AE}" pid="6" name="MSIP_Label_24989e87-1826-4595-8085-9c11e7f9468e_Name">
    <vt:lpwstr>Internal Use Only</vt:lpwstr>
  </property>
  <property fmtid="{D5CDD505-2E9C-101B-9397-08002B2CF9AE}" pid="7" name="MSIP_Label_24989e87-1826-4595-8085-9c11e7f9468e_SiteId">
    <vt:lpwstr>106bdeea-f616-4dfc-bc1d-6cbbf45e2011</vt:lpwstr>
  </property>
  <property fmtid="{D5CDD505-2E9C-101B-9397-08002B2CF9AE}" pid="8" name="MSIP_Label_24989e87-1826-4595-8085-9c11e7f9468e_ActionId">
    <vt:lpwstr>d508d96d-8cbe-4135-a380-647867893709</vt:lpwstr>
  </property>
  <property fmtid="{D5CDD505-2E9C-101B-9397-08002B2CF9AE}" pid="9" name="MSIP_Label_24989e87-1826-4595-8085-9c11e7f9468e_ContentBits">
    <vt:lpwstr>0</vt:lpwstr>
  </property>
  <property fmtid="{D5CDD505-2E9C-101B-9397-08002B2CF9AE}" pid="10" name="MediaServiceImageTags">
    <vt:lpwstr/>
  </property>
</Properties>
</file>